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13_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modernComment_127_0.xml" ContentType="application/vnd.ms-powerpoint.comments+xml"/>
  <Override PartName="/ppt/notesSlides/notesSlide27.xml" ContentType="application/vnd.openxmlformats-officedocument.presentationml.notesSlide+xml"/>
  <Override PartName="/ppt/comments/modernComment_133_92CAE35D.xml" ContentType="application/vnd.ms-powerpoint.comments+xml"/>
  <Override PartName="/ppt/notesSlides/notesSlide28.xml" ContentType="application/vnd.openxmlformats-officedocument.presentationml.notesSlide+xml"/>
  <Override PartName="/ppt/comments/modernComment_12D_CE89DB6B.xml" ContentType="application/vnd.ms-powerpoint.comments+xml"/>
  <Override PartName="/ppt/notesSlides/notesSlide29.xml" ContentType="application/vnd.openxmlformats-officedocument.presentationml.notesSlide+xml"/>
  <Override PartName="/ppt/comments/modernComment_128_0.xml" ContentType="application/vnd.ms-powerpoint.comments+xml"/>
  <Override PartName="/ppt/notesSlides/notesSlide30.xml" ContentType="application/vnd.openxmlformats-officedocument.presentationml.notesSlide+xml"/>
  <Override PartName="/ppt/comments/modernComment_12E_4AE103A0.xml" ContentType="application/vnd.ms-powerpoint.comments+xml"/>
  <Override PartName="/ppt/notesSlides/notesSlide31.xml" ContentType="application/vnd.openxmlformats-officedocument.presentationml.notesSlide+xml"/>
  <Override PartName="/ppt/comments/modernComment_129_0.xml" ContentType="application/vnd.ms-powerpoint.comments+xml"/>
  <Override PartName="/ppt/notesSlides/notesSlide32.xml" ContentType="application/vnd.openxmlformats-officedocument.presentationml.notesSlide+xml"/>
  <Override PartName="/ppt/comments/modernComment_12A_0.xml" ContentType="application/vnd.ms-powerpoint.comments+xml"/>
  <Override PartName="/ppt/notesSlides/notesSlide33.xml" ContentType="application/vnd.openxmlformats-officedocument.presentationml.notesSlide+xml"/>
  <Override PartName="/ppt/comments/modernComment_12B_0.xml" ContentType="application/vnd.ms-powerpoint.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12C_0.xml" ContentType="application/vnd.ms-powerpoint.comments+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handoutMasterIdLst>
    <p:handoutMasterId r:id="rId43"/>
  </p:handoutMasterIdLst>
  <p:sldIdLst>
    <p:sldId id="272" r:id="rId5"/>
    <p:sldId id="273" r:id="rId6"/>
    <p:sldId id="303" r:id="rId7"/>
    <p:sldId id="311" r:id="rId8"/>
    <p:sldId id="274" r:id="rId9"/>
    <p:sldId id="305" r:id="rId10"/>
    <p:sldId id="275" r:id="rId11"/>
    <p:sldId id="276" r:id="rId12"/>
    <p:sldId id="277" r:id="rId13"/>
    <p:sldId id="278" r:id="rId14"/>
    <p:sldId id="279" r:id="rId15"/>
    <p:sldId id="280" r:id="rId16"/>
    <p:sldId id="281" r:id="rId17"/>
    <p:sldId id="282" r:id="rId18"/>
    <p:sldId id="283" r:id="rId19"/>
    <p:sldId id="306" r:id="rId20"/>
    <p:sldId id="284" r:id="rId21"/>
    <p:sldId id="285" r:id="rId22"/>
    <p:sldId id="287" r:id="rId23"/>
    <p:sldId id="309" r:id="rId24"/>
    <p:sldId id="310" r:id="rId25"/>
    <p:sldId id="289" r:id="rId26"/>
    <p:sldId id="290" r:id="rId27"/>
    <p:sldId id="291" r:id="rId28"/>
    <p:sldId id="292" r:id="rId29"/>
    <p:sldId id="294" r:id="rId30"/>
    <p:sldId id="295" r:id="rId31"/>
    <p:sldId id="307" r:id="rId32"/>
    <p:sldId id="301" r:id="rId33"/>
    <p:sldId id="296" r:id="rId34"/>
    <p:sldId id="302" r:id="rId35"/>
    <p:sldId id="297" r:id="rId36"/>
    <p:sldId id="298" r:id="rId37"/>
    <p:sldId id="299" r:id="rId38"/>
    <p:sldId id="308" r:id="rId39"/>
    <p:sldId id="300" r:id="rId40"/>
    <p:sldId id="27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3614F707-A93D-C2D6-9BDE-4BE804A9416C}" name="Kimberly Knackstedt" initials="KK" userId="S::kknackstedt@aucd.org::172fc503-c02a-4ef3-818c-71679541fa5e" providerId="AD"/>
  <p188:author id="{A7ABBD88-43CF-A116-AAB2-6E2069CC6E34}" name="Lillie Heigl" initials="LH" userId="S::lheigl@aucd.org::71b58e5c-ed30-4884-b50f-95f20429aaa4" providerId="AD"/>
  <p188:author id="{3B7055E0-40CF-CCB9-3623-3B5D829D6CB8}" name="Erik Fatemi" initials="EF" userId="S::efatemi_cgagroup.com#ext#@aucd.onmicrosoft.com::c9484697-f3a9-435a-9015-bbf2cf15945d" providerId="AD"/>
  <p188:author id="{BE6041EA-4697-CC30-997B-0F61A72C73BF}" name="Liz Weintraub" initials="LW" userId="S::lweintraub@aucd.org::77c4dabd-4d07-4cae-8c6a-ac4784ce37f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1A72"/>
    <a:srgbClr val="333333"/>
    <a:srgbClr val="0092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C65C38-5B00-A09E-A56B-99009AE8A2E0}" v="24" dt="2026-10-13T11:23:01.211"/>
    <p1510:client id="{DC2768BF-5811-4377-83AB-031FE21A5FF0}" v="202" dt="2026-10-13T12:40:25.474"/>
    <p1510:client id="{ED37150D-FA03-F7E1-BCE6-BE8FE026B1E2}" v="10" dt="2026-10-12T17:52:45.9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48" y="21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 Fatemi" userId="S::efatemi_cgagroup.com#ext#@aucd.onmicrosoft.com::c9484697-f3a9-435a-9015-bbf2cf15945d" providerId="AD" clId="Web-{B7C65C38-5B00-A09E-A56B-99009AE8A2E0}"/>
    <pc:docChg chg="modSld">
      <pc:chgData name="Erik Fatemi" userId="S::efatemi_cgagroup.com#ext#@aucd.onmicrosoft.com::c9484697-f3a9-435a-9015-bbf2cf15945d" providerId="AD" clId="Web-{B7C65C38-5B00-A09E-A56B-99009AE8A2E0}" dt="2026-10-13T11:23:01.211" v="23" actId="20577"/>
      <pc:docMkLst>
        <pc:docMk/>
      </pc:docMkLst>
      <pc:sldChg chg="modSp">
        <pc:chgData name="Erik Fatemi" userId="S::efatemi_cgagroup.com#ext#@aucd.onmicrosoft.com::c9484697-f3a9-435a-9015-bbf2cf15945d" providerId="AD" clId="Web-{B7C65C38-5B00-A09E-A56B-99009AE8A2E0}" dt="2026-10-13T11:23:01.211" v="23" actId="20577"/>
        <pc:sldMkLst>
          <pc:docMk/>
          <pc:sldMk cId="0" sldId="297"/>
        </pc:sldMkLst>
        <pc:spChg chg="mod">
          <ac:chgData name="Erik Fatemi" userId="S::efatemi_cgagroup.com#ext#@aucd.onmicrosoft.com::c9484697-f3a9-435a-9015-bbf2cf15945d" providerId="AD" clId="Web-{B7C65C38-5B00-A09E-A56B-99009AE8A2E0}" dt="2026-10-13T11:23:01.211" v="23" actId="20577"/>
          <ac:spMkLst>
            <pc:docMk/>
            <pc:sldMk cId="0" sldId="297"/>
            <ac:spMk id="3" creationId="{00000000-0000-0000-0000-000000000000}"/>
          </ac:spMkLst>
        </pc:spChg>
      </pc:sldChg>
      <pc:sldChg chg="modSp">
        <pc:chgData name="Erik Fatemi" userId="S::efatemi_cgagroup.com#ext#@aucd.onmicrosoft.com::c9484697-f3a9-435a-9015-bbf2cf15945d" providerId="AD" clId="Web-{B7C65C38-5B00-A09E-A56B-99009AE8A2E0}" dt="2026-10-13T11:19:25.241" v="4" actId="20577"/>
        <pc:sldMkLst>
          <pc:docMk/>
          <pc:sldMk cId="2010797605" sldId="306"/>
        </pc:sldMkLst>
        <pc:spChg chg="mod">
          <ac:chgData name="Erik Fatemi" userId="S::efatemi_cgagroup.com#ext#@aucd.onmicrosoft.com::c9484697-f3a9-435a-9015-bbf2cf15945d" providerId="AD" clId="Web-{B7C65C38-5B00-A09E-A56B-99009AE8A2E0}" dt="2026-10-13T11:19:25.241" v="4" actId="20577"/>
          <ac:spMkLst>
            <pc:docMk/>
            <pc:sldMk cId="2010797605" sldId="306"/>
            <ac:spMk id="3" creationId="{48CB4864-866F-6E3C-B6CD-048183ABB9EE}"/>
          </ac:spMkLst>
        </pc:spChg>
      </pc:sldChg>
      <pc:sldChg chg="modSp">
        <pc:chgData name="Erik Fatemi" userId="S::efatemi_cgagroup.com#ext#@aucd.onmicrosoft.com::c9484697-f3a9-435a-9015-bbf2cf15945d" providerId="AD" clId="Web-{B7C65C38-5B00-A09E-A56B-99009AE8A2E0}" dt="2026-10-13T11:22:03.961" v="20" actId="20577"/>
        <pc:sldMkLst>
          <pc:docMk/>
          <pc:sldMk cId="1443403244" sldId="309"/>
        </pc:sldMkLst>
        <pc:spChg chg="mod">
          <ac:chgData name="Erik Fatemi" userId="S::efatemi_cgagroup.com#ext#@aucd.onmicrosoft.com::c9484697-f3a9-435a-9015-bbf2cf15945d" providerId="AD" clId="Web-{B7C65C38-5B00-A09E-A56B-99009AE8A2E0}" dt="2026-10-13T11:22:03.961" v="20" actId="20577"/>
          <ac:spMkLst>
            <pc:docMk/>
            <pc:sldMk cId="1443403244" sldId="309"/>
            <ac:spMk id="3" creationId="{E8DCB472-AFCF-C846-1C44-0AE170737AB1}"/>
          </ac:spMkLst>
        </pc:spChg>
      </pc:sldChg>
      <pc:sldChg chg="modSp">
        <pc:chgData name="Erik Fatemi" userId="S::efatemi_cgagroup.com#ext#@aucd.onmicrosoft.com::c9484697-f3a9-435a-9015-bbf2cf15945d" providerId="AD" clId="Web-{B7C65C38-5B00-A09E-A56B-99009AE8A2E0}" dt="2026-10-13T11:19:59.741" v="8" actId="20577"/>
        <pc:sldMkLst>
          <pc:docMk/>
          <pc:sldMk cId="4213608964" sldId="311"/>
        </pc:sldMkLst>
        <pc:spChg chg="mod">
          <ac:chgData name="Erik Fatemi" userId="S::efatemi_cgagroup.com#ext#@aucd.onmicrosoft.com::c9484697-f3a9-435a-9015-bbf2cf15945d" providerId="AD" clId="Web-{B7C65C38-5B00-A09E-A56B-99009AE8A2E0}" dt="2026-10-13T11:19:59.741" v="8" actId="20577"/>
          <ac:spMkLst>
            <pc:docMk/>
            <pc:sldMk cId="4213608964" sldId="311"/>
            <ac:spMk id="8" creationId="{DD57493B-2446-1C28-A9C9-9098412BC8E4}"/>
          </ac:spMkLst>
        </pc:spChg>
      </pc:sldChg>
    </pc:docChg>
  </pc:docChgLst>
  <pc:docChgLst>
    <pc:chgData name="Liz Weintraub" userId="S::lweintraub@aucd.org::77c4dabd-4d07-4cae-8c6a-ac4784ce37f3" providerId="AD" clId="Web-{00000000-0000-0000-0000-000000000000}"/>
    <pc:docChg chg="modSld">
      <pc:chgData name="Liz Weintraub" userId="S::lweintraub@aucd.org::77c4dabd-4d07-4cae-8c6a-ac4784ce37f3" providerId="AD" clId="Web-{00000000-0000-0000-0000-000000000000}" dt="2026-10-09T19:50:36.242" v="0"/>
      <pc:docMkLst>
        <pc:docMk/>
      </pc:docMkLst>
      <pc:sldChg chg="modNotes">
        <pc:chgData name="Liz Weintraub" userId="S::lweintraub@aucd.org::77c4dabd-4d07-4cae-8c6a-ac4784ce37f3" providerId="AD" clId="Web-{00000000-0000-0000-0000-000000000000}" dt="2026-10-09T19:50:36.242" v="0"/>
        <pc:sldMkLst>
          <pc:docMk/>
          <pc:sldMk cId="0" sldId="277"/>
        </pc:sldMkLst>
      </pc:sldChg>
    </pc:docChg>
  </pc:docChgLst>
  <pc:docChgLst>
    <pc:chgData name="Lillie Heigl" userId="71b58e5c-ed30-4884-b50f-95f20429aaa4" providerId="ADAL" clId="{26890B38-6BDD-4C04-A312-CAA24922D4A8}"/>
    <pc:docChg chg="undo custSel addSld delSld modSld sldOrd">
      <pc:chgData name="Lillie Heigl" userId="71b58e5c-ed30-4884-b50f-95f20429aaa4" providerId="ADAL" clId="{26890B38-6BDD-4C04-A312-CAA24922D4A8}" dt="2026-09-22T18:28:06.928" v="260" actId="20577"/>
      <pc:docMkLst>
        <pc:docMk/>
      </pc:docMkLst>
      <pc:sldChg chg="delSp modSp add mod modNotes modNotesTx">
        <pc:chgData name="Lillie Heigl" userId="71b58e5c-ed30-4884-b50f-95f20429aaa4" providerId="ADAL" clId="{26890B38-6BDD-4C04-A312-CAA24922D4A8}" dt="2026-09-22T18:21:13.136" v="150" actId="478"/>
        <pc:sldMkLst>
          <pc:docMk/>
          <pc:sldMk cId="0" sldId="274"/>
        </pc:sldMkLst>
      </pc:sldChg>
      <pc:sldChg chg="addSp delSp modSp add mod modNotes">
        <pc:chgData name="Lillie Heigl" userId="71b58e5c-ed30-4884-b50f-95f20429aaa4" providerId="ADAL" clId="{26890B38-6BDD-4C04-A312-CAA24922D4A8}" dt="2026-09-22T18:21:48.243" v="160" actId="20577"/>
        <pc:sldMkLst>
          <pc:docMk/>
          <pc:sldMk cId="0" sldId="278"/>
        </pc:sldMkLst>
        <pc:spChg chg="mod">
          <ac:chgData name="Lillie Heigl" userId="71b58e5c-ed30-4884-b50f-95f20429aaa4" providerId="ADAL" clId="{26890B38-6BDD-4C04-A312-CAA24922D4A8}" dt="2026-09-22T18:21:48.243" v="160" actId="20577"/>
          <ac:spMkLst>
            <pc:docMk/>
            <pc:sldMk cId="0" sldId="278"/>
            <ac:spMk id="16" creationId="{00000000-0000-0000-0000-000000000000}"/>
          </ac:spMkLst>
        </pc:spChg>
      </pc:sldChg>
      <pc:sldChg chg="modSp add mod modNotes">
        <pc:chgData name="Lillie Heigl" userId="71b58e5c-ed30-4884-b50f-95f20429aaa4" providerId="ADAL" clId="{26890B38-6BDD-4C04-A312-CAA24922D4A8}" dt="2026-09-22T18:22:36.655" v="216" actId="20577"/>
        <pc:sldMkLst>
          <pc:docMk/>
          <pc:sldMk cId="0" sldId="281"/>
        </pc:sldMkLst>
        <pc:spChg chg="mod">
          <ac:chgData name="Lillie Heigl" userId="71b58e5c-ed30-4884-b50f-95f20429aaa4" providerId="ADAL" clId="{26890B38-6BDD-4C04-A312-CAA24922D4A8}" dt="2026-09-22T18:22:36.655" v="216" actId="20577"/>
          <ac:spMkLst>
            <pc:docMk/>
            <pc:sldMk cId="0" sldId="281"/>
            <ac:spMk id="4" creationId="{00000000-0000-0000-0000-000000000000}"/>
          </ac:spMkLst>
        </pc:spChg>
      </pc:sldChg>
      <pc:sldChg chg="modSp add mod modNotes">
        <pc:chgData name="Lillie Heigl" userId="71b58e5c-ed30-4884-b50f-95f20429aaa4" providerId="ADAL" clId="{26890B38-6BDD-4C04-A312-CAA24922D4A8}" dt="2026-09-22T18:23:13.101" v="219" actId="20577"/>
        <pc:sldMkLst>
          <pc:docMk/>
          <pc:sldMk cId="0" sldId="283"/>
        </pc:sldMkLst>
      </pc:sldChg>
      <pc:sldChg chg="addSp delSp modSp add mod modNotes">
        <pc:chgData name="Lillie Heigl" userId="71b58e5c-ed30-4884-b50f-95f20429aaa4" providerId="ADAL" clId="{26890B38-6BDD-4C04-A312-CAA24922D4A8}" dt="2026-09-22T18:23:25.516" v="224" actId="20577"/>
        <pc:sldMkLst>
          <pc:docMk/>
          <pc:sldMk cId="0" sldId="285"/>
        </pc:sldMkLst>
        <pc:spChg chg="mod">
          <ac:chgData name="Lillie Heigl" userId="71b58e5c-ed30-4884-b50f-95f20429aaa4" providerId="ADAL" clId="{26890B38-6BDD-4C04-A312-CAA24922D4A8}" dt="2026-09-22T18:23:25.516" v="224" actId="20577"/>
          <ac:spMkLst>
            <pc:docMk/>
            <pc:sldMk cId="0" sldId="285"/>
            <ac:spMk id="16" creationId="{00000000-0000-0000-0000-000000000000}"/>
          </ac:spMkLst>
        </pc:spChg>
      </pc:sldChg>
      <pc:sldChg chg="addSp delSp modSp add mod modNotes">
        <pc:chgData name="Lillie Heigl" userId="71b58e5c-ed30-4884-b50f-95f20429aaa4" providerId="ADAL" clId="{26890B38-6BDD-4C04-A312-CAA24922D4A8}" dt="2026-09-22T18:23:59.351" v="228" actId="20577"/>
        <pc:sldMkLst>
          <pc:docMk/>
          <pc:sldMk cId="0" sldId="287"/>
        </pc:sldMkLst>
        <pc:spChg chg="mod">
          <ac:chgData name="Lillie Heigl" userId="71b58e5c-ed30-4884-b50f-95f20429aaa4" providerId="ADAL" clId="{26890B38-6BDD-4C04-A312-CAA24922D4A8}" dt="2026-09-22T18:23:59.351" v="228" actId="20577"/>
          <ac:spMkLst>
            <pc:docMk/>
            <pc:sldMk cId="0" sldId="287"/>
            <ac:spMk id="17" creationId="{00000000-0000-0000-0000-000000000000}"/>
          </ac:spMkLst>
        </pc:spChg>
      </pc:sldChg>
      <pc:sldChg chg="modSp add mod modNotes">
        <pc:chgData name="Lillie Heigl" userId="71b58e5c-ed30-4884-b50f-95f20429aaa4" providerId="ADAL" clId="{26890B38-6BDD-4C04-A312-CAA24922D4A8}" dt="2026-09-22T18:27:55.684" v="253" actId="20577"/>
        <pc:sldMkLst>
          <pc:docMk/>
          <pc:sldMk cId="0" sldId="297"/>
        </pc:sldMkLst>
        <pc:spChg chg="mod">
          <ac:chgData name="Lillie Heigl" userId="71b58e5c-ed30-4884-b50f-95f20429aaa4" providerId="ADAL" clId="{26890B38-6BDD-4C04-A312-CAA24922D4A8}" dt="2026-09-22T18:27:55.684" v="253" actId="20577"/>
          <ac:spMkLst>
            <pc:docMk/>
            <pc:sldMk cId="0" sldId="297"/>
            <ac:spMk id="3" creationId="{00000000-0000-0000-0000-000000000000}"/>
          </ac:spMkLst>
        </pc:spChg>
      </pc:sldChg>
      <pc:sldChg chg="modSp add mod modNotes">
        <pc:chgData name="Lillie Heigl" userId="71b58e5c-ed30-4884-b50f-95f20429aaa4" providerId="ADAL" clId="{26890B38-6BDD-4C04-A312-CAA24922D4A8}" dt="2026-09-22T18:28:06.928" v="260" actId="20577"/>
        <pc:sldMkLst>
          <pc:docMk/>
          <pc:sldMk cId="0" sldId="298"/>
        </pc:sldMkLst>
        <pc:spChg chg="mod">
          <ac:chgData name="Lillie Heigl" userId="71b58e5c-ed30-4884-b50f-95f20429aaa4" providerId="ADAL" clId="{26890B38-6BDD-4C04-A312-CAA24922D4A8}" dt="2026-09-22T18:28:06.928" v="260" actId="20577"/>
          <ac:spMkLst>
            <pc:docMk/>
            <pc:sldMk cId="0" sldId="298"/>
            <ac:spMk id="7" creationId="{00000000-0000-0000-0000-000000000000}"/>
          </ac:spMkLst>
        </pc:spChg>
      </pc:sldChg>
    </pc:docChg>
  </pc:docChgLst>
  <pc:docChgLst>
    <pc:chgData name="Erik Fatemi" userId="S::efatemi_cgagroup.com#ext#@aucd.onmicrosoft.com::c9484697-f3a9-435a-9015-bbf2cf15945d" providerId="AD" clId="Web-{612B3798-1C6D-D83C-2F70-EA64F21400C2}"/>
    <pc:docChg chg="modSld">
      <pc:chgData name="Erik Fatemi" userId="S::efatemi_cgagroup.com#ext#@aucd.onmicrosoft.com::c9484697-f3a9-435a-9015-bbf2cf15945d" providerId="AD" clId="Web-{612B3798-1C6D-D83C-2F70-EA64F21400C2}" dt="2026-10-04T18:07:44.365" v="746" actId="14100"/>
      <pc:docMkLst>
        <pc:docMk/>
      </pc:docMkLst>
      <pc:sldChg chg="modSp">
        <pc:chgData name="Erik Fatemi" userId="S::efatemi_cgagroup.com#ext#@aucd.onmicrosoft.com::c9484697-f3a9-435a-9015-bbf2cf15945d" providerId="AD" clId="Web-{612B3798-1C6D-D83C-2F70-EA64F21400C2}" dt="2026-10-04T17:50:31.666" v="479" actId="20577"/>
        <pc:sldMkLst>
          <pc:docMk/>
          <pc:sldMk cId="0" sldId="281"/>
        </pc:sldMkLst>
        <pc:spChg chg="mod">
          <ac:chgData name="Erik Fatemi" userId="S::efatemi_cgagroup.com#ext#@aucd.onmicrosoft.com::c9484697-f3a9-435a-9015-bbf2cf15945d" providerId="AD" clId="Web-{612B3798-1C6D-D83C-2F70-EA64F21400C2}" dt="2026-10-04T17:49:35.274" v="470" actId="20577"/>
          <ac:spMkLst>
            <pc:docMk/>
            <pc:sldMk cId="0" sldId="281"/>
            <ac:spMk id="4" creationId="{00000000-0000-0000-0000-000000000000}"/>
          </ac:spMkLst>
        </pc:spChg>
        <pc:spChg chg="mod">
          <ac:chgData name="Erik Fatemi" userId="S::efatemi_cgagroup.com#ext#@aucd.onmicrosoft.com::c9484697-f3a9-435a-9015-bbf2cf15945d" providerId="AD" clId="Web-{612B3798-1C6D-D83C-2F70-EA64F21400C2}" dt="2026-10-04T17:50:31.666" v="479" actId="20577"/>
          <ac:spMkLst>
            <pc:docMk/>
            <pc:sldMk cId="0" sldId="281"/>
            <ac:spMk id="6" creationId="{00000000-0000-0000-0000-000000000000}"/>
          </ac:spMkLst>
        </pc:spChg>
      </pc:sldChg>
      <pc:sldChg chg="modSp">
        <pc:chgData name="Erik Fatemi" userId="S::efatemi_cgagroup.com#ext#@aucd.onmicrosoft.com::c9484697-f3a9-435a-9015-bbf2cf15945d" providerId="AD" clId="Web-{612B3798-1C6D-D83C-2F70-EA64F21400C2}" dt="2026-10-04T18:05:06.080" v="745" actId="20577"/>
        <pc:sldMkLst>
          <pc:docMk/>
          <pc:sldMk cId="0" sldId="282"/>
        </pc:sldMkLst>
        <pc:spChg chg="mod">
          <ac:chgData name="Erik Fatemi" userId="S::efatemi_cgagroup.com#ext#@aucd.onmicrosoft.com::c9484697-f3a9-435a-9015-bbf2cf15945d" providerId="AD" clId="Web-{612B3798-1C6D-D83C-2F70-EA64F21400C2}" dt="2026-10-04T18:05:06.080" v="745" actId="20577"/>
          <ac:spMkLst>
            <pc:docMk/>
            <pc:sldMk cId="0" sldId="282"/>
            <ac:spMk id="3" creationId="{00000000-0000-0000-0000-000000000000}"/>
          </ac:spMkLst>
        </pc:spChg>
      </pc:sldChg>
      <pc:sldChg chg="modSp">
        <pc:chgData name="Erik Fatemi" userId="S::efatemi_cgagroup.com#ext#@aucd.onmicrosoft.com::c9484697-f3a9-435a-9015-bbf2cf15945d" providerId="AD" clId="Web-{612B3798-1C6D-D83C-2F70-EA64F21400C2}" dt="2026-10-04T17:52:07.684" v="485" actId="20577"/>
        <pc:sldMkLst>
          <pc:docMk/>
          <pc:sldMk cId="0" sldId="283"/>
        </pc:sldMkLst>
      </pc:sldChg>
      <pc:sldChg chg="modSp">
        <pc:chgData name="Erik Fatemi" userId="S::efatemi_cgagroup.com#ext#@aucd.onmicrosoft.com::c9484697-f3a9-435a-9015-bbf2cf15945d" providerId="AD" clId="Web-{612B3798-1C6D-D83C-2F70-EA64F21400C2}" dt="2026-10-04T18:07:44.365" v="746" actId="14100"/>
        <pc:sldMkLst>
          <pc:docMk/>
          <pc:sldMk cId="0" sldId="298"/>
        </pc:sldMkLst>
        <pc:spChg chg="mod">
          <ac:chgData name="Erik Fatemi" userId="S::efatemi_cgagroup.com#ext#@aucd.onmicrosoft.com::c9484697-f3a9-435a-9015-bbf2cf15945d" providerId="AD" clId="Web-{612B3798-1C6D-D83C-2F70-EA64F21400C2}" dt="2026-10-04T18:07:44.365" v="746" actId="14100"/>
          <ac:spMkLst>
            <pc:docMk/>
            <pc:sldMk cId="0" sldId="298"/>
            <ac:spMk id="7" creationId="{00000000-0000-0000-0000-000000000000}"/>
          </ac:spMkLst>
        </pc:spChg>
      </pc:sldChg>
    </pc:docChg>
  </pc:docChgLst>
  <pc:docChgLst>
    <pc:chgData name="Erik Fatemi" userId="S::efatemi_cgagroup.com#ext#@aucd.onmicrosoft.com::c9484697-f3a9-435a-9015-bbf2cf15945d" providerId="AD" clId="Web-{FF9BB3C6-C951-4A6E-4799-F12DD5CE6475}"/>
    <pc:docChg chg="mod">
      <pc:chgData name="Erik Fatemi" userId="S::efatemi_cgagroup.com#ext#@aucd.onmicrosoft.com::c9484697-f3a9-435a-9015-bbf2cf15945d" providerId="AD" clId="Web-{FF9BB3C6-C951-4A6E-4799-F12DD5CE6475}" dt="2026-10-03T14:59:59.859" v="0"/>
      <pc:docMkLst>
        <pc:docMk/>
      </pc:docMkLst>
    </pc:docChg>
  </pc:docChgLst>
  <pc:docChgLst>
    <pc:chgData name="Erik Fatemi" userId="S::efatemi_cgagroup.com#ext#@aucd.onmicrosoft.com::c9484697-f3a9-435a-9015-bbf2cf15945d" providerId="AD" clId="Web-{ED37150D-FA03-F7E1-BCE6-BE8FE026B1E2}"/>
    <pc:docChg chg="modSld">
      <pc:chgData name="Erik Fatemi" userId="S::efatemi_cgagroup.com#ext#@aucd.onmicrosoft.com::c9484697-f3a9-435a-9015-bbf2cf15945d" providerId="AD" clId="Web-{ED37150D-FA03-F7E1-BCE6-BE8FE026B1E2}" dt="2026-10-12T17:50:53.381" v="5" actId="20577"/>
      <pc:docMkLst>
        <pc:docMk/>
      </pc:docMkLst>
      <pc:sldChg chg="modSp">
        <pc:chgData name="Erik Fatemi" userId="S::efatemi_cgagroup.com#ext#@aucd.onmicrosoft.com::c9484697-f3a9-435a-9015-bbf2cf15945d" providerId="AD" clId="Web-{ED37150D-FA03-F7E1-BCE6-BE8FE026B1E2}" dt="2026-10-12T17:50:53.381" v="5" actId="20577"/>
        <pc:sldMkLst>
          <pc:docMk/>
          <pc:sldMk cId="0" sldId="298"/>
        </pc:sldMkLst>
        <pc:spChg chg="mod">
          <ac:chgData name="Erik Fatemi" userId="S::efatemi_cgagroup.com#ext#@aucd.onmicrosoft.com::c9484697-f3a9-435a-9015-bbf2cf15945d" providerId="AD" clId="Web-{ED37150D-FA03-F7E1-BCE6-BE8FE026B1E2}" dt="2026-10-12T17:50:53.381" v="5" actId="20577"/>
          <ac:spMkLst>
            <pc:docMk/>
            <pc:sldMk cId="0" sldId="298"/>
            <ac:spMk id="7" creationId="{00000000-0000-0000-0000-000000000000}"/>
          </ac:spMkLst>
        </pc:spChg>
      </pc:sldChg>
    </pc:docChg>
  </pc:docChgLst>
  <pc:docChgLst>
    <pc:chgData name="Liz Weintraub" userId="S::lweintraub@aucd.org::77c4dabd-4d07-4cae-8c6a-ac4784ce37f3" providerId="AD" clId="Web-{74875A1A-03DD-6957-B89D-29F117F25AA8}"/>
    <pc:docChg chg="modSld">
      <pc:chgData name="Liz Weintraub" userId="S::lweintraub@aucd.org::77c4dabd-4d07-4cae-8c6a-ac4784ce37f3" providerId="AD" clId="Web-{74875A1A-03DD-6957-B89D-29F117F25AA8}" dt="2026-10-09T18:25:40.067" v="10"/>
      <pc:docMkLst>
        <pc:docMk/>
      </pc:docMkLst>
      <pc:sldChg chg="modNotes">
        <pc:chgData name="Liz Weintraub" userId="S::lweintraub@aucd.org::77c4dabd-4d07-4cae-8c6a-ac4784ce37f3" providerId="AD" clId="Web-{74875A1A-03DD-6957-B89D-29F117F25AA8}" dt="2026-10-09T18:25:40.067" v="10"/>
        <pc:sldMkLst>
          <pc:docMk/>
          <pc:sldMk cId="0" sldId="275"/>
        </pc:sldMkLst>
      </pc:sldChg>
    </pc:docChg>
  </pc:docChgLst>
  <pc:docChgLst>
    <pc:chgData name="Kimberly Knackstedt" userId="172fc503-c02a-4ef3-818c-71679541fa5e" providerId="ADAL" clId="{7617E822-64C1-4795-88F6-3A1E311F43FE}"/>
    <pc:docChg chg="undo custSel addSld delSld modSld sldOrd">
      <pc:chgData name="Kimberly Knackstedt" userId="172fc503-c02a-4ef3-818c-71679541fa5e" providerId="ADAL" clId="{7617E822-64C1-4795-88F6-3A1E311F43FE}" dt="2026-10-13T12:36:24.892" v="8811" actId="20577"/>
      <pc:docMkLst>
        <pc:docMk/>
      </pc:docMkLst>
      <pc:sldChg chg="modNotesTx">
        <pc:chgData name="Kimberly Knackstedt" userId="172fc503-c02a-4ef3-818c-71679541fa5e" providerId="ADAL" clId="{7617E822-64C1-4795-88F6-3A1E311F43FE}" dt="2026-10-12T21:43:23.519" v="8620" actId="20577"/>
        <pc:sldMkLst>
          <pc:docMk/>
          <pc:sldMk cId="3445963957" sldId="271"/>
        </pc:sldMkLst>
      </pc:sldChg>
      <pc:sldChg chg="modNotesTx">
        <pc:chgData name="Kimberly Knackstedt" userId="172fc503-c02a-4ef3-818c-71679541fa5e" providerId="ADAL" clId="{7617E822-64C1-4795-88F6-3A1E311F43FE}" dt="2026-10-12T21:34:46.058" v="7846" actId="20577"/>
        <pc:sldMkLst>
          <pc:docMk/>
          <pc:sldMk cId="0" sldId="272"/>
        </pc:sldMkLst>
      </pc:sldChg>
      <pc:sldChg chg="addSp delSp modSp mod modNotesTx">
        <pc:chgData name="Kimberly Knackstedt" userId="172fc503-c02a-4ef3-818c-71679541fa5e" providerId="ADAL" clId="{7617E822-64C1-4795-88F6-3A1E311F43FE}" dt="2026-10-13T12:33:47.691" v="8717" actId="1076"/>
        <pc:sldMkLst>
          <pc:docMk/>
          <pc:sldMk cId="0" sldId="273"/>
        </pc:sldMkLst>
        <pc:spChg chg="del">
          <ac:chgData name="Kimberly Knackstedt" userId="172fc503-c02a-4ef3-818c-71679541fa5e" providerId="ADAL" clId="{7617E822-64C1-4795-88F6-3A1E311F43FE}" dt="2026-10-12T20:37:12.144" v="2056" actId="478"/>
          <ac:spMkLst>
            <pc:docMk/>
            <pc:sldMk cId="0" sldId="273"/>
            <ac:spMk id="3" creationId="{00000000-0000-0000-0000-000000000000}"/>
          </ac:spMkLst>
        </pc:spChg>
        <pc:spChg chg="mod">
          <ac:chgData name="Kimberly Knackstedt" userId="172fc503-c02a-4ef3-818c-71679541fa5e" providerId="ADAL" clId="{7617E822-64C1-4795-88F6-3A1E311F43FE}" dt="2026-10-13T12:33:47.691" v="8717" actId="1076"/>
          <ac:spMkLst>
            <pc:docMk/>
            <pc:sldMk cId="0" sldId="273"/>
            <ac:spMk id="4" creationId="{00000000-0000-0000-0000-000000000000}"/>
          </ac:spMkLst>
        </pc:spChg>
        <pc:spChg chg="add del mod">
          <ac:chgData name="Kimberly Knackstedt" userId="172fc503-c02a-4ef3-818c-71679541fa5e" providerId="ADAL" clId="{7617E822-64C1-4795-88F6-3A1E311F43FE}" dt="2026-10-12T20:37:13.539" v="2057" actId="478"/>
          <ac:spMkLst>
            <pc:docMk/>
            <pc:sldMk cId="0" sldId="273"/>
            <ac:spMk id="6" creationId="{BDAC8029-30B2-DC36-4EED-C5B6A0679E3C}"/>
          </ac:spMkLst>
        </pc:spChg>
        <pc:picChg chg="mod">
          <ac:chgData name="Kimberly Knackstedt" userId="172fc503-c02a-4ef3-818c-71679541fa5e" providerId="ADAL" clId="{7617E822-64C1-4795-88F6-3A1E311F43FE}" dt="2026-10-13T12:33:19.250" v="8633" actId="1076"/>
          <ac:picMkLst>
            <pc:docMk/>
            <pc:sldMk cId="0" sldId="273"/>
            <ac:picMk id="20" creationId="{00000000-0000-0000-0000-000000000000}"/>
          </ac:picMkLst>
        </pc:picChg>
      </pc:sldChg>
      <pc:sldChg chg="addSp delSp modSp mod ord modNotesTx">
        <pc:chgData name="Kimberly Knackstedt" userId="172fc503-c02a-4ef3-818c-71679541fa5e" providerId="ADAL" clId="{7617E822-64C1-4795-88F6-3A1E311F43FE}" dt="2026-10-12T21:34:55.502" v="7848" actId="20577"/>
        <pc:sldMkLst>
          <pc:docMk/>
          <pc:sldMk cId="0" sldId="274"/>
        </pc:sldMkLst>
        <pc:spChg chg="del mod">
          <ac:chgData name="Kimberly Knackstedt" userId="172fc503-c02a-4ef3-818c-71679541fa5e" providerId="ADAL" clId="{7617E822-64C1-4795-88F6-3A1E311F43FE}" dt="2026-10-12T20:40:01.279" v="2224" actId="478"/>
          <ac:spMkLst>
            <pc:docMk/>
            <pc:sldMk cId="0" sldId="274"/>
            <ac:spMk id="3" creationId="{00000000-0000-0000-0000-000000000000}"/>
          </ac:spMkLst>
        </pc:spChg>
        <pc:spChg chg="del mod">
          <ac:chgData name="Kimberly Knackstedt" userId="172fc503-c02a-4ef3-818c-71679541fa5e" providerId="ADAL" clId="{7617E822-64C1-4795-88F6-3A1E311F43FE}" dt="2026-10-12T20:39:55.810" v="2222" actId="478"/>
          <ac:spMkLst>
            <pc:docMk/>
            <pc:sldMk cId="0" sldId="274"/>
            <ac:spMk id="4" creationId="{00000000-0000-0000-0000-000000000000}"/>
          </ac:spMkLst>
        </pc:spChg>
        <pc:spChg chg="del mod">
          <ac:chgData name="Kimberly Knackstedt" userId="172fc503-c02a-4ef3-818c-71679541fa5e" providerId="ADAL" clId="{7617E822-64C1-4795-88F6-3A1E311F43FE}" dt="2026-10-12T20:40:05.510" v="2226" actId="478"/>
          <ac:spMkLst>
            <pc:docMk/>
            <pc:sldMk cId="0" sldId="274"/>
            <ac:spMk id="5" creationId="{00000000-0000-0000-0000-000000000000}"/>
          </ac:spMkLst>
        </pc:spChg>
        <pc:spChg chg="mod">
          <ac:chgData name="Kimberly Knackstedt" userId="172fc503-c02a-4ef3-818c-71679541fa5e" providerId="ADAL" clId="{7617E822-64C1-4795-88F6-3A1E311F43FE}" dt="2026-10-12T20:41:41.064" v="2505" actId="20577"/>
          <ac:spMkLst>
            <pc:docMk/>
            <pc:sldMk cId="0" sldId="274"/>
            <ac:spMk id="6" creationId="{00000000-0000-0000-0000-000000000000}"/>
          </ac:spMkLst>
        </pc:spChg>
        <pc:spChg chg="add del mod">
          <ac:chgData name="Kimberly Knackstedt" userId="172fc503-c02a-4ef3-818c-71679541fa5e" providerId="ADAL" clId="{7617E822-64C1-4795-88F6-3A1E311F43FE}" dt="2026-10-12T20:39:59.074" v="2223" actId="478"/>
          <ac:spMkLst>
            <pc:docMk/>
            <pc:sldMk cId="0" sldId="274"/>
            <ac:spMk id="8" creationId="{9E16770A-F8AA-FAB9-1EA9-A6ACB2C14DD8}"/>
          </ac:spMkLst>
        </pc:spChg>
        <pc:spChg chg="add del mod">
          <ac:chgData name="Kimberly Knackstedt" userId="172fc503-c02a-4ef3-818c-71679541fa5e" providerId="ADAL" clId="{7617E822-64C1-4795-88F6-3A1E311F43FE}" dt="2026-10-12T20:40:03.090" v="2225" actId="478"/>
          <ac:spMkLst>
            <pc:docMk/>
            <pc:sldMk cId="0" sldId="274"/>
            <ac:spMk id="10" creationId="{DB40D766-A553-2928-877E-BBEC48E63743}"/>
          </ac:spMkLst>
        </pc:spChg>
        <pc:spChg chg="add del mod">
          <ac:chgData name="Kimberly Knackstedt" userId="172fc503-c02a-4ef3-818c-71679541fa5e" providerId="ADAL" clId="{7617E822-64C1-4795-88F6-3A1E311F43FE}" dt="2026-10-12T20:40:08.453" v="2227" actId="478"/>
          <ac:spMkLst>
            <pc:docMk/>
            <pc:sldMk cId="0" sldId="274"/>
            <ac:spMk id="12" creationId="{7641B862-AF8F-7EA2-9E13-02ED42ACD0BF}"/>
          </ac:spMkLst>
        </pc:spChg>
      </pc:sldChg>
      <pc:sldChg chg="modSp mod">
        <pc:chgData name="Kimberly Knackstedt" userId="172fc503-c02a-4ef3-818c-71679541fa5e" providerId="ADAL" clId="{7617E822-64C1-4795-88F6-3A1E311F43FE}" dt="2026-10-12T20:56:14.341" v="3108" actId="255"/>
        <pc:sldMkLst>
          <pc:docMk/>
          <pc:sldMk cId="0" sldId="276"/>
        </pc:sldMkLst>
        <pc:spChg chg="mod">
          <ac:chgData name="Kimberly Knackstedt" userId="172fc503-c02a-4ef3-818c-71679541fa5e" providerId="ADAL" clId="{7617E822-64C1-4795-88F6-3A1E311F43FE}" dt="2026-10-12T20:45:21.289" v="3103" actId="14100"/>
          <ac:spMkLst>
            <pc:docMk/>
            <pc:sldMk cId="0" sldId="276"/>
            <ac:spMk id="3" creationId="{00000000-0000-0000-0000-000000000000}"/>
          </ac:spMkLst>
        </pc:spChg>
        <pc:spChg chg="mod">
          <ac:chgData name="Kimberly Knackstedt" userId="172fc503-c02a-4ef3-818c-71679541fa5e" providerId="ADAL" clId="{7617E822-64C1-4795-88F6-3A1E311F43FE}" dt="2026-10-12T20:56:14.341" v="3108" actId="255"/>
          <ac:spMkLst>
            <pc:docMk/>
            <pc:sldMk cId="0" sldId="276"/>
            <ac:spMk id="4" creationId="{00000000-0000-0000-0000-000000000000}"/>
          </ac:spMkLst>
        </pc:spChg>
        <pc:spChg chg="mod">
          <ac:chgData name="Kimberly Knackstedt" userId="172fc503-c02a-4ef3-818c-71679541fa5e" providerId="ADAL" clId="{7617E822-64C1-4795-88F6-3A1E311F43FE}" dt="2026-10-12T20:56:09.378" v="3107" actId="403"/>
          <ac:spMkLst>
            <pc:docMk/>
            <pc:sldMk cId="0" sldId="276"/>
            <ac:spMk id="9" creationId="{EBD0C901-75E4-36BB-0B90-D9B4CA081BB9}"/>
          </ac:spMkLst>
        </pc:spChg>
      </pc:sldChg>
      <pc:sldChg chg="modSp mod">
        <pc:chgData name="Kimberly Knackstedt" userId="172fc503-c02a-4ef3-818c-71679541fa5e" providerId="ADAL" clId="{7617E822-64C1-4795-88F6-3A1E311F43FE}" dt="2026-10-12T20:56:36.653" v="3116" actId="20577"/>
        <pc:sldMkLst>
          <pc:docMk/>
          <pc:sldMk cId="0" sldId="277"/>
        </pc:sldMkLst>
        <pc:spChg chg="mod">
          <ac:chgData name="Kimberly Knackstedt" userId="172fc503-c02a-4ef3-818c-71679541fa5e" providerId="ADAL" clId="{7617E822-64C1-4795-88F6-3A1E311F43FE}" dt="2026-10-12T20:56:36.653" v="3116" actId="20577"/>
          <ac:spMkLst>
            <pc:docMk/>
            <pc:sldMk cId="0" sldId="277"/>
            <ac:spMk id="17" creationId="{00000000-0000-0000-0000-000000000000}"/>
          </ac:spMkLst>
        </pc:spChg>
      </pc:sldChg>
      <pc:sldChg chg="addSp delSp modSp mod">
        <pc:chgData name="Kimberly Knackstedt" userId="172fc503-c02a-4ef3-818c-71679541fa5e" providerId="ADAL" clId="{7617E822-64C1-4795-88F6-3A1E311F43FE}" dt="2026-10-12T20:59:56.938" v="3591" actId="1076"/>
        <pc:sldMkLst>
          <pc:docMk/>
          <pc:sldMk cId="0" sldId="278"/>
        </pc:sldMkLst>
        <pc:spChg chg="add del mod">
          <ac:chgData name="Kimberly Knackstedt" userId="172fc503-c02a-4ef3-818c-71679541fa5e" providerId="ADAL" clId="{7617E822-64C1-4795-88F6-3A1E311F43FE}" dt="2026-10-12T20:57:06.744" v="3118" actId="478"/>
          <ac:spMkLst>
            <pc:docMk/>
            <pc:sldMk cId="0" sldId="278"/>
            <ac:spMk id="5" creationId="{9C6B7278-3BD6-F8E6-ABBB-A70B713E1746}"/>
          </ac:spMkLst>
        </pc:spChg>
        <pc:spChg chg="del">
          <ac:chgData name="Kimberly Knackstedt" userId="172fc503-c02a-4ef3-818c-71679541fa5e" providerId="ADAL" clId="{7617E822-64C1-4795-88F6-3A1E311F43FE}" dt="2026-10-12T20:57:05.416" v="3117" actId="478"/>
          <ac:spMkLst>
            <pc:docMk/>
            <pc:sldMk cId="0" sldId="278"/>
            <ac:spMk id="11" creationId="{00000000-0000-0000-0000-000000000000}"/>
          </ac:spMkLst>
        </pc:spChg>
        <pc:spChg chg="mod">
          <ac:chgData name="Kimberly Knackstedt" userId="172fc503-c02a-4ef3-818c-71679541fa5e" providerId="ADAL" clId="{7617E822-64C1-4795-88F6-3A1E311F43FE}" dt="2026-10-12T20:59:52.928" v="3590" actId="14100"/>
          <ac:spMkLst>
            <pc:docMk/>
            <pc:sldMk cId="0" sldId="278"/>
            <ac:spMk id="16" creationId="{00000000-0000-0000-0000-000000000000}"/>
          </ac:spMkLst>
        </pc:spChg>
        <pc:picChg chg="mod">
          <ac:chgData name="Kimberly Knackstedt" userId="172fc503-c02a-4ef3-818c-71679541fa5e" providerId="ADAL" clId="{7617E822-64C1-4795-88F6-3A1E311F43FE}" dt="2026-10-12T20:59:56.938" v="3591" actId="1076"/>
          <ac:picMkLst>
            <pc:docMk/>
            <pc:sldMk cId="0" sldId="278"/>
            <ac:picMk id="2" creationId="{EC55B217-B2BF-D3A4-3F9F-FF677C2AA846}"/>
          </ac:picMkLst>
        </pc:picChg>
      </pc:sldChg>
      <pc:sldChg chg="modSp mod">
        <pc:chgData name="Kimberly Knackstedt" userId="172fc503-c02a-4ef3-818c-71679541fa5e" providerId="ADAL" clId="{7617E822-64C1-4795-88F6-3A1E311F43FE}" dt="2026-10-12T21:00:39.518" v="3599" actId="122"/>
        <pc:sldMkLst>
          <pc:docMk/>
          <pc:sldMk cId="0" sldId="279"/>
        </pc:sldMkLst>
        <pc:spChg chg="mod">
          <ac:chgData name="Kimberly Knackstedt" userId="172fc503-c02a-4ef3-818c-71679541fa5e" providerId="ADAL" clId="{7617E822-64C1-4795-88F6-3A1E311F43FE}" dt="2026-10-12T21:00:18.820" v="3594" actId="12"/>
          <ac:spMkLst>
            <pc:docMk/>
            <pc:sldMk cId="0" sldId="279"/>
            <ac:spMk id="3" creationId="{00000000-0000-0000-0000-000000000000}"/>
          </ac:spMkLst>
        </pc:spChg>
        <pc:spChg chg="mod">
          <ac:chgData name="Kimberly Knackstedt" userId="172fc503-c02a-4ef3-818c-71679541fa5e" providerId="ADAL" clId="{7617E822-64C1-4795-88F6-3A1E311F43FE}" dt="2026-10-12T21:00:25.589" v="3596" actId="255"/>
          <ac:spMkLst>
            <pc:docMk/>
            <pc:sldMk cId="0" sldId="279"/>
            <ac:spMk id="4" creationId="{00000000-0000-0000-0000-000000000000}"/>
          </ac:spMkLst>
        </pc:spChg>
        <pc:spChg chg="mod">
          <ac:chgData name="Kimberly Knackstedt" userId="172fc503-c02a-4ef3-818c-71679541fa5e" providerId="ADAL" clId="{7617E822-64C1-4795-88F6-3A1E311F43FE}" dt="2026-10-12T21:00:39.518" v="3599" actId="122"/>
          <ac:spMkLst>
            <pc:docMk/>
            <pc:sldMk cId="0" sldId="279"/>
            <ac:spMk id="30" creationId="{00000000-0000-0000-0000-000000000000}"/>
          </ac:spMkLst>
        </pc:spChg>
      </pc:sldChg>
      <pc:sldChg chg="modNotesTx">
        <pc:chgData name="Kimberly Knackstedt" userId="172fc503-c02a-4ef3-818c-71679541fa5e" providerId="ADAL" clId="{7617E822-64C1-4795-88F6-3A1E311F43FE}" dt="2026-10-12T21:35:07.308" v="7849" actId="20577"/>
        <pc:sldMkLst>
          <pc:docMk/>
          <pc:sldMk cId="0" sldId="280"/>
        </pc:sldMkLst>
      </pc:sldChg>
      <pc:sldChg chg="modSp mod modCm modNotesTx">
        <pc:chgData name="Kimberly Knackstedt" userId="172fc503-c02a-4ef3-818c-71679541fa5e" providerId="ADAL" clId="{7617E822-64C1-4795-88F6-3A1E311F43FE}" dt="2026-10-12T21:35:11.174" v="7850" actId="20577"/>
        <pc:sldMkLst>
          <pc:docMk/>
          <pc:sldMk cId="0" sldId="281"/>
        </pc:sldMkLst>
        <pc:spChg chg="mod">
          <ac:chgData name="Kimberly Knackstedt" userId="172fc503-c02a-4ef3-818c-71679541fa5e" providerId="ADAL" clId="{7617E822-64C1-4795-88F6-3A1E311F43FE}" dt="2026-10-12T21:02:04.989" v="3600" actId="255"/>
          <ac:spMkLst>
            <pc:docMk/>
            <pc:sldMk cId="0" sldId="281"/>
            <ac:spMk id="3" creationId="{00000000-0000-0000-0000-000000000000}"/>
          </ac:spMkLst>
        </pc:spChg>
        <pc:spChg chg="mod">
          <ac:chgData name="Kimberly Knackstedt" userId="172fc503-c02a-4ef3-818c-71679541fa5e" providerId="ADAL" clId="{7617E822-64C1-4795-88F6-3A1E311F43FE}" dt="2026-10-12T21:05:05.784" v="3876" actId="20577"/>
          <ac:spMkLst>
            <pc:docMk/>
            <pc:sldMk cId="0" sldId="281"/>
            <ac:spMk id="4" creationId="{00000000-0000-0000-0000-000000000000}"/>
          </ac:spMkLst>
        </pc:spChg>
        <pc:spChg chg="mod">
          <ac:chgData name="Kimberly Knackstedt" userId="172fc503-c02a-4ef3-818c-71679541fa5e" providerId="ADAL" clId="{7617E822-64C1-4795-88F6-3A1E311F43FE}" dt="2026-10-12T21:02:09.482" v="3601" actId="255"/>
          <ac:spMkLst>
            <pc:docMk/>
            <pc:sldMk cId="0" sldId="281"/>
            <ac:spMk id="5" creationId="{00000000-0000-0000-0000-000000000000}"/>
          </ac:spMkLst>
        </pc:spChg>
        <pc:spChg chg="mod">
          <ac:chgData name="Kimberly Knackstedt" userId="172fc503-c02a-4ef3-818c-71679541fa5e" providerId="ADAL" clId="{7617E822-64C1-4795-88F6-3A1E311F43FE}" dt="2026-10-12T21:03:39.056" v="3768" actId="20577"/>
          <ac:spMkLst>
            <pc:docMk/>
            <pc:sldMk cId="0" sldId="281"/>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Kimberly Knackstedt" userId="172fc503-c02a-4ef3-818c-71679541fa5e" providerId="ADAL" clId="{7617E822-64C1-4795-88F6-3A1E311F43FE}" dt="2026-10-12T21:05:05.784" v="3876" actId="20577"/>
              <pc2:cmMkLst xmlns:pc2="http://schemas.microsoft.com/office/powerpoint/2019/9/main/command">
                <pc:docMk/>
                <pc:sldMk cId="0" sldId="281"/>
                <pc2:cmMk id="{5EA7821B-7C12-4E40-9E32-31503F1EACE9}"/>
              </pc2:cmMkLst>
            </pc226:cmChg>
            <pc226:cmChg xmlns:pc226="http://schemas.microsoft.com/office/powerpoint/2022/06/main/command" chg="mod">
              <pc226:chgData name="Kimberly Knackstedt" userId="172fc503-c02a-4ef3-818c-71679541fa5e" providerId="ADAL" clId="{7617E822-64C1-4795-88F6-3A1E311F43FE}" dt="2026-10-12T21:03:39.056" v="3768" actId="20577"/>
              <pc2:cmMkLst xmlns:pc2="http://schemas.microsoft.com/office/powerpoint/2019/9/main/command">
                <pc:docMk/>
                <pc:sldMk cId="0" sldId="281"/>
                <pc2:cmMk id="{0B5DBF9F-D210-4DCD-9DCB-1A69BAA24C6C}"/>
              </pc2:cmMkLst>
            </pc226:cmChg>
          </p:ext>
        </pc:extLst>
      </pc:sldChg>
      <pc:sldChg chg="modSp mod modNotesTx">
        <pc:chgData name="Kimberly Knackstedt" userId="172fc503-c02a-4ef3-818c-71679541fa5e" providerId="ADAL" clId="{7617E822-64C1-4795-88F6-3A1E311F43FE}" dt="2026-10-12T21:35:15.678" v="7851" actId="20577"/>
        <pc:sldMkLst>
          <pc:docMk/>
          <pc:sldMk cId="0" sldId="282"/>
        </pc:sldMkLst>
        <pc:spChg chg="mod">
          <ac:chgData name="Kimberly Knackstedt" userId="172fc503-c02a-4ef3-818c-71679541fa5e" providerId="ADAL" clId="{7617E822-64C1-4795-88F6-3A1E311F43FE}" dt="2026-10-12T21:05:48.656" v="3889" actId="14100"/>
          <ac:spMkLst>
            <pc:docMk/>
            <pc:sldMk cId="0" sldId="282"/>
            <ac:spMk id="3" creationId="{00000000-0000-0000-0000-000000000000}"/>
          </ac:spMkLst>
        </pc:spChg>
      </pc:sldChg>
      <pc:sldChg chg="addSp delSp modSp mod modCm modNotesTx">
        <pc:chgData name="Kimberly Knackstedt" userId="172fc503-c02a-4ef3-818c-71679541fa5e" providerId="ADAL" clId="{7617E822-64C1-4795-88F6-3A1E311F43FE}" dt="2026-10-12T21:35:21.358" v="7852" actId="20577"/>
        <pc:sldMkLst>
          <pc:docMk/>
          <pc:sldMk cId="0" sldId="283"/>
        </pc:sldMkLst>
        <pc:spChg chg="add del mod">
          <ac:chgData name="Kimberly Knackstedt" userId="172fc503-c02a-4ef3-818c-71679541fa5e" providerId="ADAL" clId="{7617E822-64C1-4795-88F6-3A1E311F43FE}" dt="2026-10-12T21:06:24.786" v="3934" actId="478"/>
          <ac:spMkLst>
            <pc:docMk/>
            <pc:sldMk cId="0" sldId="283"/>
            <ac:spMk id="3" creationId="{D0AE7FE8-3E4A-B036-8346-798A293F66AA}"/>
          </ac:spMkLst>
        </pc:spChg>
        <pc:spChg chg="mod">
          <ac:chgData name="Kimberly Knackstedt" userId="172fc503-c02a-4ef3-818c-71679541fa5e" providerId="ADAL" clId="{7617E822-64C1-4795-88F6-3A1E311F43FE}" dt="2026-10-12T21:06:19.471" v="3932" actId="20577"/>
          <ac:spMkLst>
            <pc:docMk/>
            <pc:sldMk cId="0" sldId="283"/>
            <ac:spMk id="4" creationId="{00000000-0000-0000-0000-000000000000}"/>
          </ac:spMkLst>
        </pc:spChg>
        <pc:spChg chg="mod">
          <ac:chgData name="Kimberly Knackstedt" userId="172fc503-c02a-4ef3-818c-71679541fa5e" providerId="ADAL" clId="{7617E822-64C1-4795-88F6-3A1E311F43FE}" dt="2026-10-12T21:08:48.435" v="4408" actId="5793"/>
          <ac:spMkLst>
            <pc:docMk/>
            <pc:sldMk cId="0" sldId="283"/>
            <ac:spMk id="6" creationId="{00000000-0000-0000-0000-000000000000}"/>
          </ac:spMkLst>
        </pc:spChg>
        <pc:spChg chg="del">
          <ac:chgData name="Kimberly Knackstedt" userId="172fc503-c02a-4ef3-818c-71679541fa5e" providerId="ADAL" clId="{7617E822-64C1-4795-88F6-3A1E311F43FE}" dt="2026-10-12T21:06:23.432" v="3933" actId="478"/>
          <ac:spMkLst>
            <pc:docMk/>
            <pc:sldMk cId="0" sldId="283"/>
            <ac:spMk id="7" creationId="{00000000-0000-0000-0000-000000000000}"/>
          </ac:spMkLst>
        </pc:spChg>
        <pc:extLst>
          <p:ext xmlns:p="http://schemas.openxmlformats.org/presentationml/2006/main" uri="{D6D511B9-2390-475A-947B-AFAB55BFBCF1}">
            <pc226:cmChg xmlns:pc226="http://schemas.microsoft.com/office/powerpoint/2022/06/main/command" chg="mod">
              <pc226:chgData name="Kimberly Knackstedt" userId="172fc503-c02a-4ef3-818c-71679541fa5e" providerId="ADAL" clId="{7617E822-64C1-4795-88F6-3A1E311F43FE}" dt="2026-10-12T21:06:19.471" v="3932" actId="20577"/>
              <pc2:cmMkLst xmlns:pc2="http://schemas.microsoft.com/office/powerpoint/2019/9/main/command">
                <pc:docMk/>
                <pc:sldMk cId="0" sldId="283"/>
                <pc2:cmMk id="{BA752B6F-F1C0-4B73-8246-AF7C798F3CDF}"/>
              </pc2:cmMkLst>
            </pc226:cmChg>
          </p:ext>
        </pc:extLst>
      </pc:sldChg>
      <pc:sldChg chg="modNotesTx">
        <pc:chgData name="Kimberly Knackstedt" userId="172fc503-c02a-4ef3-818c-71679541fa5e" providerId="ADAL" clId="{7617E822-64C1-4795-88F6-3A1E311F43FE}" dt="2026-10-12T21:35:36.034" v="7854" actId="20577"/>
        <pc:sldMkLst>
          <pc:docMk/>
          <pc:sldMk cId="0" sldId="284"/>
        </pc:sldMkLst>
      </pc:sldChg>
      <pc:sldChg chg="modSp mod modNotesTx">
        <pc:chgData name="Kimberly Knackstedt" userId="172fc503-c02a-4ef3-818c-71679541fa5e" providerId="ADAL" clId="{7617E822-64C1-4795-88F6-3A1E311F43FE}" dt="2026-10-12T21:35:40.409" v="7855" actId="20577"/>
        <pc:sldMkLst>
          <pc:docMk/>
          <pc:sldMk cId="0" sldId="285"/>
        </pc:sldMkLst>
        <pc:spChg chg="mod">
          <ac:chgData name="Kimberly Knackstedt" userId="172fc503-c02a-4ef3-818c-71679541fa5e" providerId="ADAL" clId="{7617E822-64C1-4795-88F6-3A1E311F43FE}" dt="2026-10-12T21:09:38.231" v="4412" actId="403"/>
          <ac:spMkLst>
            <pc:docMk/>
            <pc:sldMk cId="0" sldId="285"/>
            <ac:spMk id="16" creationId="{00000000-0000-0000-0000-000000000000}"/>
          </ac:spMkLst>
        </pc:spChg>
      </pc:sldChg>
      <pc:sldChg chg="modSp mod modNotesTx">
        <pc:chgData name="Kimberly Knackstedt" userId="172fc503-c02a-4ef3-818c-71679541fa5e" providerId="ADAL" clId="{7617E822-64C1-4795-88F6-3A1E311F43FE}" dt="2026-10-12T21:35:44.515" v="7856" actId="20577"/>
        <pc:sldMkLst>
          <pc:docMk/>
          <pc:sldMk cId="0" sldId="287"/>
        </pc:sldMkLst>
        <pc:spChg chg="mod">
          <ac:chgData name="Kimberly Knackstedt" userId="172fc503-c02a-4ef3-818c-71679541fa5e" providerId="ADAL" clId="{7617E822-64C1-4795-88F6-3A1E311F43FE}" dt="2026-10-12T21:09:57.181" v="4419" actId="403"/>
          <ac:spMkLst>
            <pc:docMk/>
            <pc:sldMk cId="0" sldId="287"/>
            <ac:spMk id="17" creationId="{00000000-0000-0000-0000-000000000000}"/>
          </ac:spMkLst>
        </pc:spChg>
      </pc:sldChg>
      <pc:sldChg chg="modSp mod modNotesTx">
        <pc:chgData name="Kimberly Knackstedt" userId="172fc503-c02a-4ef3-818c-71679541fa5e" providerId="ADAL" clId="{7617E822-64C1-4795-88F6-3A1E311F43FE}" dt="2026-10-12T21:35:58.289" v="7858" actId="20577"/>
        <pc:sldMkLst>
          <pc:docMk/>
          <pc:sldMk cId="0" sldId="290"/>
        </pc:sldMkLst>
        <pc:spChg chg="mod">
          <ac:chgData name="Kimberly Knackstedt" userId="172fc503-c02a-4ef3-818c-71679541fa5e" providerId="ADAL" clId="{7617E822-64C1-4795-88F6-3A1E311F43FE}" dt="2026-10-12T21:13:49.549" v="5072" actId="20577"/>
          <ac:spMkLst>
            <pc:docMk/>
            <pc:sldMk cId="0" sldId="290"/>
            <ac:spMk id="3" creationId="{00000000-0000-0000-0000-000000000000}"/>
          </ac:spMkLst>
        </pc:spChg>
      </pc:sldChg>
      <pc:sldChg chg="modSp mod modNotesTx">
        <pc:chgData name="Kimberly Knackstedt" userId="172fc503-c02a-4ef3-818c-71679541fa5e" providerId="ADAL" clId="{7617E822-64C1-4795-88F6-3A1E311F43FE}" dt="2026-10-12T21:36:01.518" v="7859" actId="20577"/>
        <pc:sldMkLst>
          <pc:docMk/>
          <pc:sldMk cId="0" sldId="291"/>
        </pc:sldMkLst>
        <pc:spChg chg="mod">
          <ac:chgData name="Kimberly Knackstedt" userId="172fc503-c02a-4ef3-818c-71679541fa5e" providerId="ADAL" clId="{7617E822-64C1-4795-88F6-3A1E311F43FE}" dt="2026-10-12T21:14:33.888" v="5122" actId="403"/>
          <ac:spMkLst>
            <pc:docMk/>
            <pc:sldMk cId="0" sldId="291"/>
            <ac:spMk id="15" creationId="{00000000-0000-0000-0000-000000000000}"/>
          </ac:spMkLst>
        </pc:spChg>
        <pc:spChg chg="mod">
          <ac:chgData name="Kimberly Knackstedt" userId="172fc503-c02a-4ef3-818c-71679541fa5e" providerId="ADAL" clId="{7617E822-64C1-4795-88F6-3A1E311F43FE}" dt="2026-10-12T21:14:50.758" v="5127" actId="12"/>
          <ac:spMkLst>
            <pc:docMk/>
            <pc:sldMk cId="0" sldId="291"/>
            <ac:spMk id="17" creationId="{00000000-0000-0000-0000-000000000000}"/>
          </ac:spMkLst>
        </pc:spChg>
      </pc:sldChg>
      <pc:sldChg chg="modSp add del mod modNotesTx">
        <pc:chgData name="Kimberly Knackstedt" userId="172fc503-c02a-4ef3-818c-71679541fa5e" providerId="ADAL" clId="{7617E822-64C1-4795-88F6-3A1E311F43FE}" dt="2026-10-12T21:17:18.930" v="5634" actId="20577"/>
        <pc:sldMkLst>
          <pc:docMk/>
          <pc:sldMk cId="0" sldId="292"/>
        </pc:sldMkLst>
        <pc:spChg chg="mod">
          <ac:chgData name="Kimberly Knackstedt" userId="172fc503-c02a-4ef3-818c-71679541fa5e" providerId="ADAL" clId="{7617E822-64C1-4795-88F6-3A1E311F43FE}" dt="2026-10-12T21:15:32.779" v="5168" actId="20577"/>
          <ac:spMkLst>
            <pc:docMk/>
            <pc:sldMk cId="0" sldId="292"/>
            <ac:spMk id="2" creationId="{00000000-0000-0000-0000-000000000000}"/>
          </ac:spMkLst>
        </pc:spChg>
        <pc:spChg chg="mod">
          <ac:chgData name="Kimberly Knackstedt" userId="172fc503-c02a-4ef3-818c-71679541fa5e" providerId="ADAL" clId="{7617E822-64C1-4795-88F6-3A1E311F43FE}" dt="2026-10-12T21:17:18.930" v="5634" actId="20577"/>
          <ac:spMkLst>
            <pc:docMk/>
            <pc:sldMk cId="0" sldId="292"/>
            <ac:spMk id="3" creationId="{00000000-0000-0000-0000-000000000000}"/>
          </ac:spMkLst>
        </pc:spChg>
      </pc:sldChg>
      <pc:sldChg chg="addSp modSp mod">
        <pc:chgData name="Kimberly Knackstedt" userId="172fc503-c02a-4ef3-818c-71679541fa5e" providerId="ADAL" clId="{7617E822-64C1-4795-88F6-3A1E311F43FE}" dt="2026-10-12T21:18:01.101" v="5643" actId="1076"/>
        <pc:sldMkLst>
          <pc:docMk/>
          <pc:sldMk cId="0" sldId="295"/>
        </pc:sldMkLst>
        <pc:spChg chg="mod">
          <ac:chgData name="Kimberly Knackstedt" userId="172fc503-c02a-4ef3-818c-71679541fa5e" providerId="ADAL" clId="{7617E822-64C1-4795-88F6-3A1E311F43FE}" dt="2026-10-12T21:17:39.173" v="5635" actId="1076"/>
          <ac:spMkLst>
            <pc:docMk/>
            <pc:sldMk cId="0" sldId="295"/>
            <ac:spMk id="3" creationId="{00000000-0000-0000-0000-000000000000}"/>
          </ac:spMkLst>
        </pc:spChg>
        <pc:spChg chg="mod">
          <ac:chgData name="Kimberly Knackstedt" userId="172fc503-c02a-4ef3-818c-71679541fa5e" providerId="ADAL" clId="{7617E822-64C1-4795-88F6-3A1E311F43FE}" dt="2026-10-12T21:17:58.269" v="5642" actId="404"/>
          <ac:spMkLst>
            <pc:docMk/>
            <pc:sldMk cId="0" sldId="295"/>
            <ac:spMk id="4" creationId="{00000000-0000-0000-0000-000000000000}"/>
          </ac:spMkLst>
        </pc:spChg>
        <pc:spChg chg="add mod">
          <ac:chgData name="Kimberly Knackstedt" userId="172fc503-c02a-4ef3-818c-71679541fa5e" providerId="ADAL" clId="{7617E822-64C1-4795-88F6-3A1E311F43FE}" dt="2026-10-12T21:18:01.101" v="5643" actId="1076"/>
          <ac:spMkLst>
            <pc:docMk/>
            <pc:sldMk cId="0" sldId="295"/>
            <ac:spMk id="5" creationId="{6E28A228-0ACC-7167-0D9B-CA9AD9A2E376}"/>
          </ac:spMkLst>
        </pc:spChg>
      </pc:sldChg>
      <pc:sldChg chg="addSp modSp mod modNotesTx">
        <pc:chgData name="Kimberly Knackstedt" userId="172fc503-c02a-4ef3-818c-71679541fa5e" providerId="ADAL" clId="{7617E822-64C1-4795-88F6-3A1E311F43FE}" dt="2026-10-12T21:42:55.108" v="8619" actId="14100"/>
        <pc:sldMkLst>
          <pc:docMk/>
          <pc:sldMk cId="0" sldId="296"/>
        </pc:sldMkLst>
        <pc:spChg chg="add mod">
          <ac:chgData name="Kimberly Knackstedt" userId="172fc503-c02a-4ef3-818c-71679541fa5e" providerId="ADAL" clId="{7617E822-64C1-4795-88F6-3A1E311F43FE}" dt="2026-10-12T21:42:55.108" v="8619" actId="14100"/>
          <ac:spMkLst>
            <pc:docMk/>
            <pc:sldMk cId="0" sldId="296"/>
            <ac:spMk id="2" creationId="{75A2A756-E2BD-9C75-C3D9-AC1B9DB7578F}"/>
          </ac:spMkLst>
        </pc:spChg>
        <pc:spChg chg="mod">
          <ac:chgData name="Kimberly Knackstedt" userId="172fc503-c02a-4ef3-818c-71679541fa5e" providerId="ADAL" clId="{7617E822-64C1-4795-88F6-3A1E311F43FE}" dt="2026-10-12T21:42:47.278" v="8617" actId="14100"/>
          <ac:spMkLst>
            <pc:docMk/>
            <pc:sldMk cId="0" sldId="296"/>
            <ac:spMk id="6" creationId="{00000000-0000-0000-0000-000000000000}"/>
          </ac:spMkLst>
        </pc:spChg>
        <pc:picChg chg="mod">
          <ac:chgData name="Kimberly Knackstedt" userId="172fc503-c02a-4ef3-818c-71679541fa5e" providerId="ADAL" clId="{7617E822-64C1-4795-88F6-3A1E311F43FE}" dt="2026-10-12T21:38:01.533" v="8095" actId="1076"/>
          <ac:picMkLst>
            <pc:docMk/>
            <pc:sldMk cId="0" sldId="296"/>
            <ac:picMk id="5" creationId="{5E1E1CA1-CB8D-D2F1-BE8C-B786749B9AF4}"/>
          </ac:picMkLst>
        </pc:picChg>
      </pc:sldChg>
      <pc:sldChg chg="modSp mod modNotesTx">
        <pc:chgData name="Kimberly Knackstedt" userId="172fc503-c02a-4ef3-818c-71679541fa5e" providerId="ADAL" clId="{7617E822-64C1-4795-88F6-3A1E311F43FE}" dt="2026-10-12T21:43:50.015" v="8625" actId="20577"/>
        <pc:sldMkLst>
          <pc:docMk/>
          <pc:sldMk cId="0" sldId="297"/>
        </pc:sldMkLst>
        <pc:spChg chg="mod">
          <ac:chgData name="Kimberly Knackstedt" userId="172fc503-c02a-4ef3-818c-71679541fa5e" providerId="ADAL" clId="{7617E822-64C1-4795-88F6-3A1E311F43FE}" dt="2026-10-12T21:23:22.554" v="6516" actId="20577"/>
          <ac:spMkLst>
            <pc:docMk/>
            <pc:sldMk cId="0" sldId="297"/>
            <ac:spMk id="3" creationId="{00000000-0000-0000-0000-000000000000}"/>
          </ac:spMkLst>
        </pc:spChg>
      </pc:sldChg>
      <pc:sldChg chg="modSp mod modNotesTx">
        <pc:chgData name="Kimberly Knackstedt" userId="172fc503-c02a-4ef3-818c-71679541fa5e" providerId="ADAL" clId="{7617E822-64C1-4795-88F6-3A1E311F43FE}" dt="2026-10-12T21:43:40.735" v="8624" actId="20577"/>
        <pc:sldMkLst>
          <pc:docMk/>
          <pc:sldMk cId="0" sldId="298"/>
        </pc:sldMkLst>
        <pc:spChg chg="mod">
          <ac:chgData name="Kimberly Knackstedt" userId="172fc503-c02a-4ef3-818c-71679541fa5e" providerId="ADAL" clId="{7617E822-64C1-4795-88F6-3A1E311F43FE}" dt="2026-10-12T21:25:33.325" v="6593" actId="14100"/>
          <ac:spMkLst>
            <pc:docMk/>
            <pc:sldMk cId="0" sldId="298"/>
            <ac:spMk id="6" creationId="{00000000-0000-0000-0000-000000000000}"/>
          </ac:spMkLst>
        </pc:spChg>
        <pc:spChg chg="mod">
          <ac:chgData name="Kimberly Knackstedt" userId="172fc503-c02a-4ef3-818c-71679541fa5e" providerId="ADAL" clId="{7617E822-64C1-4795-88F6-3A1E311F43FE}" dt="2026-10-12T21:26:24.374" v="6759" actId="20577"/>
          <ac:spMkLst>
            <pc:docMk/>
            <pc:sldMk cId="0" sldId="298"/>
            <ac:spMk id="7" creationId="{00000000-0000-0000-0000-000000000000}"/>
          </ac:spMkLst>
        </pc:spChg>
      </pc:sldChg>
      <pc:sldChg chg="addSp modSp mod modNotesTx">
        <pc:chgData name="Kimberly Knackstedt" userId="172fc503-c02a-4ef3-818c-71679541fa5e" providerId="ADAL" clId="{7617E822-64C1-4795-88F6-3A1E311F43FE}" dt="2026-10-12T21:43:37.261" v="8623" actId="20577"/>
        <pc:sldMkLst>
          <pc:docMk/>
          <pc:sldMk cId="0" sldId="299"/>
        </pc:sldMkLst>
        <pc:spChg chg="mod">
          <ac:chgData name="Kimberly Knackstedt" userId="172fc503-c02a-4ef3-818c-71679541fa5e" providerId="ADAL" clId="{7617E822-64C1-4795-88F6-3A1E311F43FE}" dt="2026-10-12T21:28:37.625" v="6818" actId="14100"/>
          <ac:spMkLst>
            <pc:docMk/>
            <pc:sldMk cId="0" sldId="299"/>
            <ac:spMk id="3" creationId="{00000000-0000-0000-0000-000000000000}"/>
          </ac:spMkLst>
        </pc:spChg>
        <pc:spChg chg="add mod">
          <ac:chgData name="Kimberly Knackstedt" userId="172fc503-c02a-4ef3-818c-71679541fa5e" providerId="ADAL" clId="{7617E822-64C1-4795-88F6-3A1E311F43FE}" dt="2026-10-12T21:27:22.943" v="6766" actId="255"/>
          <ac:spMkLst>
            <pc:docMk/>
            <pc:sldMk cId="0" sldId="299"/>
            <ac:spMk id="4" creationId="{70DBBA27-3D7B-24F1-334D-D69932C7A2D2}"/>
          </ac:spMkLst>
        </pc:spChg>
        <pc:spChg chg="add mod">
          <ac:chgData name="Kimberly Knackstedt" userId="172fc503-c02a-4ef3-818c-71679541fa5e" providerId="ADAL" clId="{7617E822-64C1-4795-88F6-3A1E311F43FE}" dt="2026-10-12T21:28:16.118" v="6782" actId="20577"/>
          <ac:spMkLst>
            <pc:docMk/>
            <pc:sldMk cId="0" sldId="299"/>
            <ac:spMk id="6" creationId="{CEFBDF10-B4BF-979C-D351-44CE388E3794}"/>
          </ac:spMkLst>
        </pc:spChg>
      </pc:sldChg>
      <pc:sldChg chg="modSp mod modNotesTx">
        <pc:chgData name="Kimberly Knackstedt" userId="172fc503-c02a-4ef3-818c-71679541fa5e" providerId="ADAL" clId="{7617E822-64C1-4795-88F6-3A1E311F43FE}" dt="2026-10-12T21:43:26.440" v="8621" actId="20577"/>
        <pc:sldMkLst>
          <pc:docMk/>
          <pc:sldMk cId="0" sldId="300"/>
        </pc:sldMkLst>
        <pc:spChg chg="mod">
          <ac:chgData name="Kimberly Knackstedt" userId="172fc503-c02a-4ef3-818c-71679541fa5e" providerId="ADAL" clId="{7617E822-64C1-4795-88F6-3A1E311F43FE}" dt="2026-10-12T21:33:06.898" v="7700" actId="255"/>
          <ac:spMkLst>
            <pc:docMk/>
            <pc:sldMk cId="0" sldId="300"/>
            <ac:spMk id="3" creationId="{00000000-0000-0000-0000-000000000000}"/>
          </ac:spMkLst>
        </pc:spChg>
        <pc:spChg chg="mod">
          <ac:chgData name="Kimberly Knackstedt" userId="172fc503-c02a-4ef3-818c-71679541fa5e" providerId="ADAL" clId="{7617E822-64C1-4795-88F6-3A1E311F43FE}" dt="2026-10-12T21:34:15.993" v="7845" actId="20577"/>
          <ac:spMkLst>
            <pc:docMk/>
            <pc:sldMk cId="0" sldId="300"/>
            <ac:spMk id="4" creationId="{00000000-0000-0000-0000-000000000000}"/>
          </ac:spMkLst>
        </pc:spChg>
        <pc:spChg chg="mod">
          <ac:chgData name="Kimberly Knackstedt" userId="172fc503-c02a-4ef3-818c-71679541fa5e" providerId="ADAL" clId="{7617E822-64C1-4795-88F6-3A1E311F43FE}" dt="2026-10-12T21:33:10.669" v="7701" actId="255"/>
          <ac:spMkLst>
            <pc:docMk/>
            <pc:sldMk cId="0" sldId="300"/>
            <ac:spMk id="5" creationId="{00000000-0000-0000-0000-000000000000}"/>
          </ac:spMkLst>
        </pc:spChg>
        <pc:spChg chg="mod">
          <ac:chgData name="Kimberly Knackstedt" userId="172fc503-c02a-4ef3-818c-71679541fa5e" providerId="ADAL" clId="{7617E822-64C1-4795-88F6-3A1E311F43FE}" dt="2026-10-12T21:33:33.599" v="7714" actId="255"/>
          <ac:spMkLst>
            <pc:docMk/>
            <pc:sldMk cId="0" sldId="300"/>
            <ac:spMk id="7" creationId="{00000000-0000-0000-0000-000000000000}"/>
          </ac:spMkLst>
        </pc:spChg>
      </pc:sldChg>
      <pc:sldChg chg="delSp mod modNotesTx">
        <pc:chgData name="Kimberly Knackstedt" userId="172fc503-c02a-4ef3-818c-71679541fa5e" providerId="ADAL" clId="{7617E822-64C1-4795-88F6-3A1E311F43FE}" dt="2026-10-12T21:36:14.829" v="7860" actId="20577"/>
        <pc:sldMkLst>
          <pc:docMk/>
          <pc:sldMk cId="3465141099" sldId="301"/>
        </pc:sldMkLst>
      </pc:sldChg>
      <pc:sldChg chg="addSp modSp mod modNotesTx">
        <pc:chgData name="Kimberly Knackstedt" userId="172fc503-c02a-4ef3-818c-71679541fa5e" providerId="ADAL" clId="{7617E822-64C1-4795-88F6-3A1E311F43FE}" dt="2026-10-12T21:42:16.130" v="8615" actId="20577"/>
        <pc:sldMkLst>
          <pc:docMk/>
          <pc:sldMk cId="1256260512" sldId="302"/>
        </pc:sldMkLst>
        <pc:spChg chg="add mod">
          <ac:chgData name="Kimberly Knackstedt" userId="172fc503-c02a-4ef3-818c-71679541fa5e" providerId="ADAL" clId="{7617E822-64C1-4795-88F6-3A1E311F43FE}" dt="2026-10-12T21:42:16.130" v="8615" actId="20577"/>
          <ac:spMkLst>
            <pc:docMk/>
            <pc:sldMk cId="1256260512" sldId="302"/>
            <ac:spMk id="3" creationId="{4535720E-9F7A-71C4-0592-0B81C65784D7}"/>
          </ac:spMkLst>
        </pc:spChg>
        <pc:spChg chg="mod">
          <ac:chgData name="Kimberly Knackstedt" userId="172fc503-c02a-4ef3-818c-71679541fa5e" providerId="ADAL" clId="{7617E822-64C1-4795-88F6-3A1E311F43FE}" dt="2026-10-12T21:41:37.535" v="8591" actId="20577"/>
          <ac:spMkLst>
            <pc:docMk/>
            <pc:sldMk cId="1256260512" sldId="302"/>
            <ac:spMk id="7" creationId="{E1F23A49-41BA-1216-CA62-45FB9E1A522F}"/>
          </ac:spMkLst>
        </pc:spChg>
        <pc:picChg chg="mod">
          <ac:chgData name="Kimberly Knackstedt" userId="172fc503-c02a-4ef3-818c-71679541fa5e" providerId="ADAL" clId="{7617E822-64C1-4795-88F6-3A1E311F43FE}" dt="2026-10-12T21:40:21.826" v="8299" actId="1076"/>
          <ac:picMkLst>
            <pc:docMk/>
            <pc:sldMk cId="1256260512" sldId="302"/>
            <ac:picMk id="5" creationId="{5F6870FE-22B3-BD44-3944-9D64AFCD98FA}"/>
          </ac:picMkLst>
        </pc:picChg>
      </pc:sldChg>
      <pc:sldChg chg="addSp delSp modSp add mod modNotesTx">
        <pc:chgData name="Kimberly Knackstedt" userId="172fc503-c02a-4ef3-818c-71679541fa5e" providerId="ADAL" clId="{7617E822-64C1-4795-88F6-3A1E311F43FE}" dt="2026-10-13T12:35:41.982" v="8809" actId="20577"/>
        <pc:sldMkLst>
          <pc:docMk/>
          <pc:sldMk cId="3565575116" sldId="303"/>
        </pc:sldMkLst>
        <pc:spChg chg="mod">
          <ac:chgData name="Kimberly Knackstedt" userId="172fc503-c02a-4ef3-818c-71679541fa5e" providerId="ADAL" clId="{7617E822-64C1-4795-88F6-3A1E311F43FE}" dt="2026-09-28T19:17:57.301" v="54" actId="20577"/>
          <ac:spMkLst>
            <pc:docMk/>
            <pc:sldMk cId="3565575116" sldId="303"/>
            <ac:spMk id="2" creationId="{43976F82-122F-333D-7A79-335D10F525D8}"/>
          </ac:spMkLst>
        </pc:spChg>
        <pc:spChg chg="del mod">
          <ac:chgData name="Kimberly Knackstedt" userId="172fc503-c02a-4ef3-818c-71679541fa5e" providerId="ADAL" clId="{7617E822-64C1-4795-88F6-3A1E311F43FE}" dt="2026-10-12T20:18:55.886" v="1325" actId="478"/>
          <ac:spMkLst>
            <pc:docMk/>
            <pc:sldMk cId="3565575116" sldId="303"/>
            <ac:spMk id="3" creationId="{E75984FA-32AD-4DB1-7FC1-309D3F177A1A}"/>
          </ac:spMkLst>
        </pc:spChg>
        <pc:spChg chg="mod">
          <ac:chgData name="Kimberly Knackstedt" userId="172fc503-c02a-4ef3-818c-71679541fa5e" providerId="ADAL" clId="{7617E822-64C1-4795-88F6-3A1E311F43FE}" dt="2026-10-13T12:35:41.982" v="8809" actId="20577"/>
          <ac:spMkLst>
            <pc:docMk/>
            <pc:sldMk cId="3565575116" sldId="303"/>
            <ac:spMk id="4" creationId="{B0AA62C1-A423-F5DB-4922-7E28673A0518}"/>
          </ac:spMkLst>
        </pc:spChg>
        <pc:spChg chg="add del mod">
          <ac:chgData name="Kimberly Knackstedt" userId="172fc503-c02a-4ef3-818c-71679541fa5e" providerId="ADAL" clId="{7617E822-64C1-4795-88F6-3A1E311F43FE}" dt="2026-10-12T20:25:50.925" v="1535" actId="14100"/>
          <ac:spMkLst>
            <pc:docMk/>
            <pc:sldMk cId="3565575116" sldId="303"/>
            <ac:spMk id="6" creationId="{8254A007-97C4-ACF0-8FE1-C2E832C6900F}"/>
          </ac:spMkLst>
        </pc:spChg>
        <pc:spChg chg="add del mod">
          <ac:chgData name="Kimberly Knackstedt" userId="172fc503-c02a-4ef3-818c-71679541fa5e" providerId="ADAL" clId="{7617E822-64C1-4795-88F6-3A1E311F43FE}" dt="2026-10-12T20:24:41.193" v="1516" actId="478"/>
          <ac:spMkLst>
            <pc:docMk/>
            <pc:sldMk cId="3565575116" sldId="303"/>
            <ac:spMk id="7" creationId="{7E456A13-5DB0-4FC9-B6FC-658CC3935DED}"/>
          </ac:spMkLst>
        </pc:spChg>
        <pc:spChg chg="add del mod">
          <ac:chgData name="Kimberly Knackstedt" userId="172fc503-c02a-4ef3-818c-71679541fa5e" providerId="ADAL" clId="{7617E822-64C1-4795-88F6-3A1E311F43FE}" dt="2026-10-12T20:24:54.237" v="1520" actId="478"/>
          <ac:spMkLst>
            <pc:docMk/>
            <pc:sldMk cId="3565575116" sldId="303"/>
            <ac:spMk id="8" creationId="{4CFF02F6-8C3D-1A55-17EF-887AD34C89A5}"/>
          </ac:spMkLst>
        </pc:spChg>
      </pc:sldChg>
      <pc:sldChg chg="modSp add del mod ord modNotesTx">
        <pc:chgData name="Kimberly Knackstedt" userId="172fc503-c02a-4ef3-818c-71679541fa5e" providerId="ADAL" clId="{7617E822-64C1-4795-88F6-3A1E311F43FE}" dt="2026-10-12T20:36:58.799" v="2055" actId="2696"/>
        <pc:sldMkLst>
          <pc:docMk/>
          <pc:sldMk cId="2160685491" sldId="304"/>
        </pc:sldMkLst>
      </pc:sldChg>
      <pc:sldChg chg="addSp delSp modSp add mod ord">
        <pc:chgData name="Kimberly Knackstedt" userId="172fc503-c02a-4ef3-818c-71679541fa5e" providerId="ADAL" clId="{7617E822-64C1-4795-88F6-3A1E311F43FE}" dt="2026-10-12T20:44:12.091" v="3099" actId="14100"/>
        <pc:sldMkLst>
          <pc:docMk/>
          <pc:sldMk cId="3654419476" sldId="305"/>
        </pc:sldMkLst>
        <pc:spChg chg="mod">
          <ac:chgData name="Kimberly Knackstedt" userId="172fc503-c02a-4ef3-818c-71679541fa5e" providerId="ADAL" clId="{7617E822-64C1-4795-88F6-3A1E311F43FE}" dt="2026-09-28T19:22:40.985" v="177" actId="20577"/>
          <ac:spMkLst>
            <pc:docMk/>
            <pc:sldMk cId="3654419476" sldId="305"/>
            <ac:spMk id="2" creationId="{2C03FA95-7E6E-927B-CC41-948AFCBDC27B}"/>
          </ac:spMkLst>
        </pc:spChg>
        <pc:spChg chg="mod">
          <ac:chgData name="Kimberly Knackstedt" userId="172fc503-c02a-4ef3-818c-71679541fa5e" providerId="ADAL" clId="{7617E822-64C1-4795-88F6-3A1E311F43FE}" dt="2026-10-12T20:44:12.091" v="3099" actId="14100"/>
          <ac:spMkLst>
            <pc:docMk/>
            <pc:sldMk cId="3654419476" sldId="305"/>
            <ac:spMk id="4" creationId="{5F09B397-C3EA-F3C3-43A0-95475D5BE2C9}"/>
          </ac:spMkLst>
        </pc:spChg>
      </pc:sldChg>
      <pc:sldChg chg="modSp add mod ord modNotesTx">
        <pc:chgData name="Kimberly Knackstedt" userId="172fc503-c02a-4ef3-818c-71679541fa5e" providerId="ADAL" clId="{7617E822-64C1-4795-88F6-3A1E311F43FE}" dt="2026-10-12T21:35:31.049" v="7853" actId="20577"/>
        <pc:sldMkLst>
          <pc:docMk/>
          <pc:sldMk cId="2010797605" sldId="306"/>
        </pc:sldMkLst>
        <pc:spChg chg="mod">
          <ac:chgData name="Kimberly Knackstedt" userId="172fc503-c02a-4ef3-818c-71679541fa5e" providerId="ADAL" clId="{7617E822-64C1-4795-88F6-3A1E311F43FE}" dt="2026-09-28T19:24:53.714" v="327" actId="20577"/>
          <ac:spMkLst>
            <pc:docMk/>
            <pc:sldMk cId="2010797605" sldId="306"/>
            <ac:spMk id="2" creationId="{7B21A549-8F7A-7480-771A-00AFC0026C8A}"/>
          </ac:spMkLst>
        </pc:spChg>
        <pc:spChg chg="mod">
          <ac:chgData name="Kimberly Knackstedt" userId="172fc503-c02a-4ef3-818c-71679541fa5e" providerId="ADAL" clId="{7617E822-64C1-4795-88F6-3A1E311F43FE}" dt="2026-09-28T19:24:56.604" v="331" actId="20577"/>
          <ac:spMkLst>
            <pc:docMk/>
            <pc:sldMk cId="2010797605" sldId="306"/>
            <ac:spMk id="3" creationId="{48CB4864-866F-6E3C-B6CD-048183ABB9EE}"/>
          </ac:spMkLst>
        </pc:spChg>
      </pc:sldChg>
      <pc:sldChg chg="modSp add mod ord modNotesTx">
        <pc:chgData name="Kimberly Knackstedt" userId="172fc503-c02a-4ef3-818c-71679541fa5e" providerId="ADAL" clId="{7617E822-64C1-4795-88F6-3A1E311F43FE}" dt="2026-10-12T21:19:24.254" v="5809" actId="20577"/>
        <pc:sldMkLst>
          <pc:docMk/>
          <pc:sldMk cId="2462770013" sldId="307"/>
        </pc:sldMkLst>
        <pc:spChg chg="mod">
          <ac:chgData name="Kimberly Knackstedt" userId="172fc503-c02a-4ef3-818c-71679541fa5e" providerId="ADAL" clId="{7617E822-64C1-4795-88F6-3A1E311F43FE}" dt="2026-09-28T19:26:15.143" v="451" actId="20577"/>
          <ac:spMkLst>
            <pc:docMk/>
            <pc:sldMk cId="2462770013" sldId="307"/>
            <ac:spMk id="2" creationId="{B5FCDC12-B7F7-2BA7-6712-B443B976C22B}"/>
          </ac:spMkLst>
        </pc:spChg>
        <pc:spChg chg="mod">
          <ac:chgData name="Kimberly Knackstedt" userId="172fc503-c02a-4ef3-818c-71679541fa5e" providerId="ADAL" clId="{7617E822-64C1-4795-88F6-3A1E311F43FE}" dt="2026-10-12T21:19:24.254" v="5809" actId="20577"/>
          <ac:spMkLst>
            <pc:docMk/>
            <pc:sldMk cId="2462770013" sldId="307"/>
            <ac:spMk id="3" creationId="{CB007778-831F-581A-A08D-C2AE80B7E077}"/>
          </ac:spMkLst>
        </pc:spChg>
      </pc:sldChg>
      <pc:sldChg chg="modSp add mod modNotesTx">
        <pc:chgData name="Kimberly Knackstedt" userId="172fc503-c02a-4ef3-818c-71679541fa5e" providerId="ADAL" clId="{7617E822-64C1-4795-88F6-3A1E311F43FE}" dt="2026-10-12T21:43:30.026" v="8622" actId="20577"/>
        <pc:sldMkLst>
          <pc:docMk/>
          <pc:sldMk cId="563139085" sldId="308"/>
        </pc:sldMkLst>
        <pc:spChg chg="mod">
          <ac:chgData name="Kimberly Knackstedt" userId="172fc503-c02a-4ef3-818c-71679541fa5e" providerId="ADAL" clId="{7617E822-64C1-4795-88F6-3A1E311F43FE}" dt="2026-09-28T19:26:48.678" v="470" actId="20577"/>
          <ac:spMkLst>
            <pc:docMk/>
            <pc:sldMk cId="563139085" sldId="308"/>
            <ac:spMk id="2" creationId="{001CFEE5-557D-3AAC-BFCD-3DD3E905C13E}"/>
          </ac:spMkLst>
        </pc:spChg>
        <pc:spChg chg="mod">
          <ac:chgData name="Kimberly Knackstedt" userId="172fc503-c02a-4ef3-818c-71679541fa5e" providerId="ADAL" clId="{7617E822-64C1-4795-88F6-3A1E311F43FE}" dt="2026-10-12T21:32:51.445" v="7699" actId="1076"/>
          <ac:spMkLst>
            <pc:docMk/>
            <pc:sldMk cId="563139085" sldId="308"/>
            <ac:spMk id="3" creationId="{8A9F4941-92D3-91FD-3B34-49F9C9BDFB0C}"/>
          </ac:spMkLst>
        </pc:spChg>
      </pc:sldChg>
      <pc:sldChg chg="modSp mod">
        <pc:chgData name="Kimberly Knackstedt" userId="172fc503-c02a-4ef3-818c-71679541fa5e" providerId="ADAL" clId="{7617E822-64C1-4795-88F6-3A1E311F43FE}" dt="2026-10-12T21:10:07.275" v="4421" actId="403"/>
        <pc:sldMkLst>
          <pc:docMk/>
          <pc:sldMk cId="1443403244" sldId="309"/>
        </pc:sldMkLst>
        <pc:spChg chg="mod">
          <ac:chgData name="Kimberly Knackstedt" userId="172fc503-c02a-4ef3-818c-71679541fa5e" providerId="ADAL" clId="{7617E822-64C1-4795-88F6-3A1E311F43FE}" dt="2026-10-12T21:10:07.275" v="4421" actId="403"/>
          <ac:spMkLst>
            <pc:docMk/>
            <pc:sldMk cId="1443403244" sldId="309"/>
            <ac:spMk id="3" creationId="{E8DCB472-AFCF-C846-1C44-0AE170737AB1}"/>
          </ac:spMkLst>
        </pc:spChg>
      </pc:sldChg>
      <pc:sldChg chg="modSp mod modNotesTx">
        <pc:chgData name="Kimberly Knackstedt" userId="172fc503-c02a-4ef3-818c-71679541fa5e" providerId="ADAL" clId="{7617E822-64C1-4795-88F6-3A1E311F43FE}" dt="2026-10-12T21:35:50.548" v="7857" actId="20577"/>
        <pc:sldMkLst>
          <pc:docMk/>
          <pc:sldMk cId="2853816836" sldId="310"/>
        </pc:sldMkLst>
        <pc:spChg chg="mod">
          <ac:chgData name="Kimberly Knackstedt" userId="172fc503-c02a-4ef3-818c-71679541fa5e" providerId="ADAL" clId="{7617E822-64C1-4795-88F6-3A1E311F43FE}" dt="2026-10-12T21:10:46.138" v="4493" actId="20577"/>
          <ac:spMkLst>
            <pc:docMk/>
            <pc:sldMk cId="2853816836" sldId="310"/>
            <ac:spMk id="3" creationId="{BCB26F8B-43C5-785C-B8F1-F220FDBC6157}"/>
          </ac:spMkLst>
        </pc:spChg>
      </pc:sldChg>
      <pc:sldChg chg="addSp delSp modSp add mod">
        <pc:chgData name="Kimberly Knackstedt" userId="172fc503-c02a-4ef3-818c-71679541fa5e" providerId="ADAL" clId="{7617E822-64C1-4795-88F6-3A1E311F43FE}" dt="2026-10-13T12:36:24.892" v="8811" actId="20577"/>
        <pc:sldMkLst>
          <pc:docMk/>
          <pc:sldMk cId="4213608964" sldId="311"/>
        </pc:sldMkLst>
        <pc:spChg chg="del">
          <ac:chgData name="Kimberly Knackstedt" userId="172fc503-c02a-4ef3-818c-71679541fa5e" providerId="ADAL" clId="{7617E822-64C1-4795-88F6-3A1E311F43FE}" dt="2026-10-12T20:25:32.578" v="1530" actId="478"/>
          <ac:spMkLst>
            <pc:docMk/>
            <pc:sldMk cId="4213608964" sldId="311"/>
            <ac:spMk id="4" creationId="{8E0873E3-A4EA-3CD4-0696-EBDC356F1F3B}"/>
          </ac:spMkLst>
        </pc:spChg>
        <pc:spChg chg="add del mod">
          <ac:chgData name="Kimberly Knackstedt" userId="172fc503-c02a-4ef3-818c-71679541fa5e" providerId="ADAL" clId="{7617E822-64C1-4795-88F6-3A1E311F43FE}" dt="2026-10-12T20:25:30.382" v="1529" actId="478"/>
          <ac:spMkLst>
            <pc:docMk/>
            <pc:sldMk cId="4213608964" sldId="311"/>
            <ac:spMk id="5" creationId="{1ABC1539-3F24-4B96-2D15-56984FE2D500}"/>
          </ac:spMkLst>
        </pc:spChg>
        <pc:spChg chg="del mod">
          <ac:chgData name="Kimberly Knackstedt" userId="172fc503-c02a-4ef3-818c-71679541fa5e" providerId="ADAL" clId="{7617E822-64C1-4795-88F6-3A1E311F43FE}" dt="2026-10-12T20:25:26.969" v="1528" actId="478"/>
          <ac:spMkLst>
            <pc:docMk/>
            <pc:sldMk cId="4213608964" sldId="311"/>
            <ac:spMk id="6" creationId="{983474ED-FB48-7B26-A04A-62B077A63D05}"/>
          </ac:spMkLst>
        </pc:spChg>
        <pc:spChg chg="mod">
          <ac:chgData name="Kimberly Knackstedt" userId="172fc503-c02a-4ef3-818c-71679541fa5e" providerId="ADAL" clId="{7617E822-64C1-4795-88F6-3A1E311F43FE}" dt="2026-10-12T20:26:28.688" v="1538" actId="255"/>
          <ac:spMkLst>
            <pc:docMk/>
            <pc:sldMk cId="4213608964" sldId="311"/>
            <ac:spMk id="7" creationId="{291800CD-A955-FEF3-8773-797FCF8C0690}"/>
          </ac:spMkLst>
        </pc:spChg>
        <pc:spChg chg="mod">
          <ac:chgData name="Kimberly Knackstedt" userId="172fc503-c02a-4ef3-818c-71679541fa5e" providerId="ADAL" clId="{7617E822-64C1-4795-88F6-3A1E311F43FE}" dt="2026-10-13T12:36:24.892" v="8811" actId="20577"/>
          <ac:spMkLst>
            <pc:docMk/>
            <pc:sldMk cId="4213608964" sldId="311"/>
            <ac:spMk id="8" creationId="{DD57493B-2446-1C28-A9C9-9098412BC8E4}"/>
          </ac:spMkLst>
        </pc:spChg>
        <pc:spChg chg="add del mod">
          <ac:chgData name="Kimberly Knackstedt" userId="172fc503-c02a-4ef3-818c-71679541fa5e" providerId="ADAL" clId="{7617E822-64C1-4795-88F6-3A1E311F43FE}" dt="2026-10-12T20:25:34.378" v="1531" actId="478"/>
          <ac:spMkLst>
            <pc:docMk/>
            <pc:sldMk cId="4213608964" sldId="311"/>
            <ac:spMk id="10" creationId="{3D44061F-6B1B-C153-50AC-458A66D9A720}"/>
          </ac:spMkLst>
        </pc:spChg>
        <pc:spChg chg="add">
          <ac:chgData name="Kimberly Knackstedt" userId="172fc503-c02a-4ef3-818c-71679541fa5e" providerId="ADAL" clId="{7617E822-64C1-4795-88F6-3A1E311F43FE}" dt="2026-10-12T20:27:23.752" v="1550"/>
          <ac:spMkLst>
            <pc:docMk/>
            <pc:sldMk cId="4213608964" sldId="311"/>
            <ac:spMk id="16" creationId="{F1C0685E-4C29-BA5C-969D-4C774CB7DAD1}"/>
          </ac:spMkLst>
        </pc:spChg>
        <pc:spChg chg="add">
          <ac:chgData name="Kimberly Knackstedt" userId="172fc503-c02a-4ef3-818c-71679541fa5e" providerId="ADAL" clId="{7617E822-64C1-4795-88F6-3A1E311F43FE}" dt="2026-10-12T20:27:37.982" v="1557"/>
          <ac:spMkLst>
            <pc:docMk/>
            <pc:sldMk cId="4213608964" sldId="311"/>
            <ac:spMk id="22" creationId="{591AE676-244C-7386-A423-4958DC80856E}"/>
          </ac:spMkLst>
        </pc:spChg>
        <pc:graphicFrameChg chg="add del mod">
          <ac:chgData name="Kimberly Knackstedt" userId="172fc503-c02a-4ef3-818c-71679541fa5e" providerId="ADAL" clId="{7617E822-64C1-4795-88F6-3A1E311F43FE}" dt="2026-10-12T20:27:34.568" v="1553" actId="478"/>
          <ac:graphicFrameMkLst>
            <pc:docMk/>
            <pc:sldMk cId="4213608964" sldId="311"/>
            <ac:graphicFrameMk id="11" creationId="{D5A16CAA-F79C-F687-8C45-AE9E00ED4499}"/>
          </ac:graphicFrameMkLst>
        </pc:graphicFrameChg>
        <pc:graphicFrameChg chg="add mod">
          <ac:chgData name="Kimberly Knackstedt" userId="172fc503-c02a-4ef3-818c-71679541fa5e" providerId="ADAL" clId="{7617E822-64C1-4795-88F6-3A1E311F43FE}" dt="2026-10-12T20:27:23.752" v="1550"/>
          <ac:graphicFrameMkLst>
            <pc:docMk/>
            <pc:sldMk cId="4213608964" sldId="311"/>
            <ac:graphicFrameMk id="12" creationId="{6DA8B88F-A49D-A96C-659A-0985E4D298F7}"/>
          </ac:graphicFrameMkLst>
        </pc:graphicFrameChg>
        <pc:graphicFrameChg chg="add mod">
          <ac:chgData name="Kimberly Knackstedt" userId="172fc503-c02a-4ef3-818c-71679541fa5e" providerId="ADAL" clId="{7617E822-64C1-4795-88F6-3A1E311F43FE}" dt="2026-10-12T20:27:23.752" v="1550"/>
          <ac:graphicFrameMkLst>
            <pc:docMk/>
            <pc:sldMk cId="4213608964" sldId="311"/>
            <ac:graphicFrameMk id="13" creationId="{6EECFA67-0BEA-1E77-B127-14271C74138E}"/>
          </ac:graphicFrameMkLst>
        </pc:graphicFrameChg>
        <pc:graphicFrameChg chg="add mod">
          <ac:chgData name="Kimberly Knackstedt" userId="172fc503-c02a-4ef3-818c-71679541fa5e" providerId="ADAL" clId="{7617E822-64C1-4795-88F6-3A1E311F43FE}" dt="2026-10-12T20:27:23.752" v="1550"/>
          <ac:graphicFrameMkLst>
            <pc:docMk/>
            <pc:sldMk cId="4213608964" sldId="311"/>
            <ac:graphicFrameMk id="14" creationId="{331D7243-B588-5DE1-8CF9-9D5D3F1103E2}"/>
          </ac:graphicFrameMkLst>
        </pc:graphicFrameChg>
        <pc:graphicFrameChg chg="add del mod">
          <ac:chgData name="Kimberly Knackstedt" userId="172fc503-c02a-4ef3-818c-71679541fa5e" providerId="ADAL" clId="{7617E822-64C1-4795-88F6-3A1E311F43FE}" dt="2026-10-12T20:27:43.768" v="1558" actId="478"/>
          <ac:graphicFrameMkLst>
            <pc:docMk/>
            <pc:sldMk cId="4213608964" sldId="311"/>
            <ac:graphicFrameMk id="17" creationId="{63B6880F-01FE-C21E-4B30-A716B51BEB10}"/>
          </ac:graphicFrameMkLst>
        </pc:graphicFrameChg>
        <pc:graphicFrameChg chg="add mod">
          <ac:chgData name="Kimberly Knackstedt" userId="172fc503-c02a-4ef3-818c-71679541fa5e" providerId="ADAL" clId="{7617E822-64C1-4795-88F6-3A1E311F43FE}" dt="2026-10-12T20:27:37.982" v="1557"/>
          <ac:graphicFrameMkLst>
            <pc:docMk/>
            <pc:sldMk cId="4213608964" sldId="311"/>
            <ac:graphicFrameMk id="18" creationId="{6BE1EDC7-8CCB-A97A-7A14-B6408FFF148A}"/>
          </ac:graphicFrameMkLst>
        </pc:graphicFrameChg>
        <pc:graphicFrameChg chg="add mod">
          <ac:chgData name="Kimberly Knackstedt" userId="172fc503-c02a-4ef3-818c-71679541fa5e" providerId="ADAL" clId="{7617E822-64C1-4795-88F6-3A1E311F43FE}" dt="2026-10-12T20:27:37.982" v="1557"/>
          <ac:graphicFrameMkLst>
            <pc:docMk/>
            <pc:sldMk cId="4213608964" sldId="311"/>
            <ac:graphicFrameMk id="19" creationId="{57EDEA5A-6848-DF51-A78F-2B40BC2B5BA1}"/>
          </ac:graphicFrameMkLst>
        </pc:graphicFrameChg>
        <pc:graphicFrameChg chg="add mod">
          <ac:chgData name="Kimberly Knackstedt" userId="172fc503-c02a-4ef3-818c-71679541fa5e" providerId="ADAL" clId="{7617E822-64C1-4795-88F6-3A1E311F43FE}" dt="2026-10-12T20:27:37.982" v="1557"/>
          <ac:graphicFrameMkLst>
            <pc:docMk/>
            <pc:sldMk cId="4213608964" sldId="311"/>
            <ac:graphicFrameMk id="20" creationId="{15C2BBB0-716E-4A0C-7AFB-0509EF22266D}"/>
          </ac:graphicFrameMkLst>
        </pc:graphicFrameChg>
        <pc:graphicFrameChg chg="add del mod">
          <ac:chgData name="Kimberly Knackstedt" userId="172fc503-c02a-4ef3-818c-71679541fa5e" providerId="ADAL" clId="{7617E822-64C1-4795-88F6-3A1E311F43FE}" dt="2026-10-12T20:28:11.620" v="1564" actId="478"/>
          <ac:graphicFrameMkLst>
            <pc:docMk/>
            <pc:sldMk cId="4213608964" sldId="311"/>
            <ac:graphicFrameMk id="23" creationId="{895AF323-6432-A6A0-5CAF-8E95F314D1AC}"/>
          </ac:graphicFrameMkLst>
        </pc:graphicFrameChg>
        <pc:graphicFrameChg chg="add del mod">
          <ac:chgData name="Kimberly Knackstedt" userId="172fc503-c02a-4ef3-818c-71679541fa5e" providerId="ADAL" clId="{7617E822-64C1-4795-88F6-3A1E311F43FE}" dt="2026-10-12T20:28:11.620" v="1564" actId="478"/>
          <ac:graphicFrameMkLst>
            <pc:docMk/>
            <pc:sldMk cId="4213608964" sldId="311"/>
            <ac:graphicFrameMk id="24" creationId="{392DB27D-9101-E4F1-3E05-969AFB1DBB38}"/>
          </ac:graphicFrameMkLst>
        </pc:graphicFrameChg>
        <pc:graphicFrameChg chg="add del mod">
          <ac:chgData name="Kimberly Knackstedt" userId="172fc503-c02a-4ef3-818c-71679541fa5e" providerId="ADAL" clId="{7617E822-64C1-4795-88F6-3A1E311F43FE}" dt="2026-10-12T20:28:11.620" v="1564" actId="478"/>
          <ac:graphicFrameMkLst>
            <pc:docMk/>
            <pc:sldMk cId="4213608964" sldId="311"/>
            <ac:graphicFrameMk id="25" creationId="{3C19C9DA-8B59-5891-9C9D-C8693EF21351}"/>
          </ac:graphicFrameMkLst>
        </pc:graphicFrameChg>
        <pc:graphicFrameChg chg="add del mod">
          <ac:chgData name="Kimberly Knackstedt" userId="172fc503-c02a-4ef3-818c-71679541fa5e" providerId="ADAL" clId="{7617E822-64C1-4795-88F6-3A1E311F43FE}" dt="2026-10-12T20:28:11.620" v="1564" actId="478"/>
          <ac:graphicFrameMkLst>
            <pc:docMk/>
            <pc:sldMk cId="4213608964" sldId="311"/>
            <ac:graphicFrameMk id="26" creationId="{E7BE7D3E-3C49-5E97-AC96-B14F39FC8D80}"/>
          </ac:graphicFrameMkLst>
        </pc:graphicFrameChg>
      </pc:sldChg>
      <pc:sldChg chg="add del">
        <pc:chgData name="Kimberly Knackstedt" userId="172fc503-c02a-4ef3-818c-71679541fa5e" providerId="ADAL" clId="{7617E822-64C1-4795-88F6-3A1E311F43FE}" dt="2026-10-12T20:36:41.650" v="2054" actId="2890"/>
        <pc:sldMkLst>
          <pc:docMk/>
          <pc:sldMk cId="2330893388" sldId="312"/>
        </pc:sldMkLst>
      </pc:sldChg>
    </pc:docChg>
  </pc:docChgLst>
  <pc:docChgLst>
    <pc:chgData name="Liz Weintraub" userId="S::lweintraub@aucd.org::77c4dabd-4d07-4cae-8c6a-ac4784ce37f3" providerId="AD" clId="Web-{A0D9361A-3EC4-0C65-5FF5-A76BFEC82EEF}"/>
    <pc:docChg chg="modSld">
      <pc:chgData name="Liz Weintraub" userId="S::lweintraub@aucd.org::77c4dabd-4d07-4cae-8c6a-ac4784ce37f3" providerId="AD" clId="Web-{A0D9361A-3EC4-0C65-5FF5-A76BFEC82EEF}" dt="2026-10-09T19:47:39.002" v="682"/>
      <pc:docMkLst>
        <pc:docMk/>
      </pc:docMkLst>
      <pc:sldChg chg="modNotes">
        <pc:chgData name="Liz Weintraub" userId="S::lweintraub@aucd.org::77c4dabd-4d07-4cae-8c6a-ac4784ce37f3" providerId="AD" clId="Web-{A0D9361A-3EC4-0C65-5FF5-A76BFEC82EEF}" dt="2026-10-09T19:18:26.984" v="267"/>
        <pc:sldMkLst>
          <pc:docMk/>
          <pc:sldMk cId="0" sldId="275"/>
        </pc:sldMkLst>
      </pc:sldChg>
      <pc:sldChg chg="modNotes">
        <pc:chgData name="Liz Weintraub" userId="S::lweintraub@aucd.org::77c4dabd-4d07-4cae-8c6a-ac4784ce37f3" providerId="AD" clId="Web-{A0D9361A-3EC4-0C65-5FF5-A76BFEC82EEF}" dt="2026-10-09T19:31:14.947" v="541"/>
        <pc:sldMkLst>
          <pc:docMk/>
          <pc:sldMk cId="0" sldId="276"/>
        </pc:sldMkLst>
      </pc:sldChg>
      <pc:sldChg chg="modNotes">
        <pc:chgData name="Liz Weintraub" userId="S::lweintraub@aucd.org::77c4dabd-4d07-4cae-8c6a-ac4784ce37f3" providerId="AD" clId="Web-{A0D9361A-3EC4-0C65-5FF5-A76BFEC82EEF}" dt="2026-10-09T19:47:39.002" v="682"/>
        <pc:sldMkLst>
          <pc:docMk/>
          <pc:sldMk cId="0" sldId="277"/>
        </pc:sldMkLst>
      </pc:sldChg>
    </pc:docChg>
  </pc:docChgLst>
  <pc:docChgLst>
    <pc:chgData name="Liz Weintraub" userId="77c4dabd-4d07-4cae-8c6a-ac4784ce37f3" providerId="ADAL" clId="{3EFAB9B0-219E-44B4-9CC0-E748BBA444A1}"/>
    <pc:docChg chg="custSel modSld">
      <pc:chgData name="Liz Weintraub" userId="77c4dabd-4d07-4cae-8c6a-ac4784ce37f3" providerId="ADAL" clId="{3EFAB9B0-219E-44B4-9CC0-E748BBA444A1}" dt="2026-10-09T20:05:40.350" v="266" actId="20577"/>
      <pc:docMkLst>
        <pc:docMk/>
      </pc:docMkLst>
      <pc:sldChg chg="modNotesTx">
        <pc:chgData name="Liz Weintraub" userId="77c4dabd-4d07-4cae-8c6a-ac4784ce37f3" providerId="ADAL" clId="{3EFAB9B0-219E-44B4-9CC0-E748BBA444A1}" dt="2026-10-09T20:00:34.875" v="175" actId="20577"/>
        <pc:sldMkLst>
          <pc:docMk/>
          <pc:sldMk cId="0" sldId="277"/>
        </pc:sldMkLst>
      </pc:sldChg>
      <pc:sldChg chg="modNotesTx">
        <pc:chgData name="Liz Weintraub" userId="77c4dabd-4d07-4cae-8c6a-ac4784ce37f3" providerId="ADAL" clId="{3EFAB9B0-219E-44B4-9CC0-E748BBA444A1}" dt="2026-10-09T20:05:40.350" v="266" actId="20577"/>
        <pc:sldMkLst>
          <pc:docMk/>
          <pc:sldMk cId="0" sldId="279"/>
        </pc:sldMkLst>
      </pc:sldChg>
    </pc:docChg>
  </pc:docChgLst>
  <pc:docChgLst>
    <pc:chgData name="Erik Fatemi" userId="S::efatemi_cgagroup.com#ext#@aucd.onmicrosoft.com::c9484697-f3a9-435a-9015-bbf2cf15945d" providerId="AD" clId="Web-{CD57F929-92D6-7776-6E9F-A663A587FA66}"/>
    <pc:docChg chg="addSld delSld modSld sldOrd">
      <pc:chgData name="Erik Fatemi" userId="S::efatemi_cgagroup.com#ext#@aucd.onmicrosoft.com::c9484697-f3a9-435a-9015-bbf2cf15945d" providerId="AD" clId="Web-{CD57F929-92D6-7776-6E9F-A663A587FA66}" dt="2026-10-05T14:11:58.583" v="1468" actId="20577"/>
      <pc:docMkLst>
        <pc:docMk/>
      </pc:docMkLst>
      <pc:sldChg chg="modSp modCm">
        <pc:chgData name="Erik Fatemi" userId="S::efatemi_cgagroup.com#ext#@aucd.onmicrosoft.com::c9484697-f3a9-435a-9015-bbf2cf15945d" providerId="AD" clId="Web-{CD57F929-92D6-7776-6E9F-A663A587FA66}" dt="2026-10-05T11:55:13.979" v="104" actId="20577"/>
        <pc:sldMkLst>
          <pc:docMk/>
          <pc:sldMk cId="0" sldId="281"/>
        </pc:sldMkLst>
        <pc:spChg chg="mod">
          <ac:chgData name="Erik Fatemi" userId="S::efatemi_cgagroup.com#ext#@aucd.onmicrosoft.com::c9484697-f3a9-435a-9015-bbf2cf15945d" providerId="AD" clId="Web-{CD57F929-92D6-7776-6E9F-A663A587FA66}" dt="2026-10-05T11:48:15.025" v="5" actId="20577"/>
          <ac:spMkLst>
            <pc:docMk/>
            <pc:sldMk cId="0" sldId="281"/>
            <ac:spMk id="4" creationId="{00000000-0000-0000-0000-000000000000}"/>
          </ac:spMkLst>
        </pc:spChg>
        <pc:spChg chg="mod">
          <ac:chgData name="Erik Fatemi" userId="S::efatemi_cgagroup.com#ext#@aucd.onmicrosoft.com::c9484697-f3a9-435a-9015-bbf2cf15945d" providerId="AD" clId="Web-{CD57F929-92D6-7776-6E9F-A663A587FA66}" dt="2026-10-05T11:55:13.979" v="104" actId="20577"/>
          <ac:spMkLst>
            <pc:docMk/>
            <pc:sldMk cId="0" sldId="281"/>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Erik Fatemi" userId="S::efatemi_cgagroup.com#ext#@aucd.onmicrosoft.com::c9484697-f3a9-435a-9015-bbf2cf15945d" providerId="AD" clId="Web-{CD57F929-92D6-7776-6E9F-A663A587FA66}" dt="2026-10-05T11:48:05.071" v="4" actId="20577"/>
              <pc2:cmMkLst xmlns:pc2="http://schemas.microsoft.com/office/powerpoint/2019/9/main/command">
                <pc:docMk/>
                <pc:sldMk cId="0" sldId="281"/>
                <pc2:cmMk id="{5EA7821B-7C12-4E40-9E32-31503F1EACE9}"/>
              </pc2:cmMkLst>
            </pc226:cmChg>
          </p:ext>
        </pc:extLst>
      </pc:sldChg>
      <pc:sldChg chg="modSp">
        <pc:chgData name="Erik Fatemi" userId="S::efatemi_cgagroup.com#ext#@aucd.onmicrosoft.com::c9484697-f3a9-435a-9015-bbf2cf15945d" providerId="AD" clId="Web-{CD57F929-92D6-7776-6E9F-A663A587FA66}" dt="2026-10-05T12:28:21.072" v="427" actId="20577"/>
        <pc:sldMkLst>
          <pc:docMk/>
          <pc:sldMk cId="0" sldId="282"/>
        </pc:sldMkLst>
        <pc:spChg chg="mod">
          <ac:chgData name="Erik Fatemi" userId="S::efatemi_cgagroup.com#ext#@aucd.onmicrosoft.com::c9484697-f3a9-435a-9015-bbf2cf15945d" providerId="AD" clId="Web-{CD57F929-92D6-7776-6E9F-A663A587FA66}" dt="2026-10-05T12:28:21.072" v="427" actId="20577"/>
          <ac:spMkLst>
            <pc:docMk/>
            <pc:sldMk cId="0" sldId="282"/>
            <ac:spMk id="3" creationId="{00000000-0000-0000-0000-000000000000}"/>
          </ac:spMkLst>
        </pc:spChg>
      </pc:sldChg>
      <pc:sldChg chg="modSp">
        <pc:chgData name="Erik Fatemi" userId="S::efatemi_cgagroup.com#ext#@aucd.onmicrosoft.com::c9484697-f3a9-435a-9015-bbf2cf15945d" providerId="AD" clId="Web-{CD57F929-92D6-7776-6E9F-A663A587FA66}" dt="2026-10-05T13:15:31.902" v="703" actId="20577"/>
        <pc:sldMkLst>
          <pc:docMk/>
          <pc:sldMk cId="0" sldId="285"/>
        </pc:sldMkLst>
        <pc:spChg chg="mod">
          <ac:chgData name="Erik Fatemi" userId="S::efatemi_cgagroup.com#ext#@aucd.onmicrosoft.com::c9484697-f3a9-435a-9015-bbf2cf15945d" providerId="AD" clId="Web-{CD57F929-92D6-7776-6E9F-A663A587FA66}" dt="2026-10-05T12:57:56.126" v="495" actId="20577"/>
          <ac:spMkLst>
            <pc:docMk/>
            <pc:sldMk cId="0" sldId="285"/>
            <ac:spMk id="11" creationId="{00000000-0000-0000-0000-000000000000}"/>
          </ac:spMkLst>
        </pc:spChg>
        <pc:spChg chg="mod">
          <ac:chgData name="Erik Fatemi" userId="S::efatemi_cgagroup.com#ext#@aucd.onmicrosoft.com::c9484697-f3a9-435a-9015-bbf2cf15945d" providerId="AD" clId="Web-{CD57F929-92D6-7776-6E9F-A663A587FA66}" dt="2026-10-05T13:15:31.902" v="703" actId="20577"/>
          <ac:spMkLst>
            <pc:docMk/>
            <pc:sldMk cId="0" sldId="285"/>
            <ac:spMk id="16" creationId="{00000000-0000-0000-0000-000000000000}"/>
          </ac:spMkLst>
        </pc:spChg>
      </pc:sldChg>
      <pc:sldChg chg="modSp ord">
        <pc:chgData name="Erik Fatemi" userId="S::efatemi_cgagroup.com#ext#@aucd.onmicrosoft.com::c9484697-f3a9-435a-9015-bbf2cf15945d" providerId="AD" clId="Web-{CD57F929-92D6-7776-6E9F-A663A587FA66}" dt="2026-10-05T13:32:57.412" v="1043" actId="20577"/>
        <pc:sldMkLst>
          <pc:docMk/>
          <pc:sldMk cId="0" sldId="287"/>
        </pc:sldMkLst>
        <pc:spChg chg="mod">
          <ac:chgData name="Erik Fatemi" userId="S::efatemi_cgagroup.com#ext#@aucd.onmicrosoft.com::c9484697-f3a9-435a-9015-bbf2cf15945d" providerId="AD" clId="Web-{CD57F929-92D6-7776-6E9F-A663A587FA66}" dt="2026-10-05T13:30:15.984" v="930" actId="20577"/>
          <ac:spMkLst>
            <pc:docMk/>
            <pc:sldMk cId="0" sldId="287"/>
            <ac:spMk id="3" creationId="{00000000-0000-0000-0000-000000000000}"/>
          </ac:spMkLst>
        </pc:spChg>
        <pc:spChg chg="mod">
          <ac:chgData name="Erik Fatemi" userId="S::efatemi_cgagroup.com#ext#@aucd.onmicrosoft.com::c9484697-f3a9-435a-9015-bbf2cf15945d" providerId="AD" clId="Web-{CD57F929-92D6-7776-6E9F-A663A587FA66}" dt="2026-10-05T13:28:56.059" v="911" actId="20577"/>
          <ac:spMkLst>
            <pc:docMk/>
            <pc:sldMk cId="0" sldId="287"/>
            <ac:spMk id="15" creationId="{00000000-0000-0000-0000-000000000000}"/>
          </ac:spMkLst>
        </pc:spChg>
        <pc:spChg chg="mod">
          <ac:chgData name="Erik Fatemi" userId="S::efatemi_cgagroup.com#ext#@aucd.onmicrosoft.com::c9484697-f3a9-435a-9015-bbf2cf15945d" providerId="AD" clId="Web-{CD57F929-92D6-7776-6E9F-A663A587FA66}" dt="2026-10-05T13:32:57.412" v="1043" actId="20577"/>
          <ac:spMkLst>
            <pc:docMk/>
            <pc:sldMk cId="0" sldId="287"/>
            <ac:spMk id="17" creationId="{00000000-0000-0000-0000-000000000000}"/>
          </ac:spMkLst>
        </pc:spChg>
      </pc:sldChg>
      <pc:sldChg chg="modSp">
        <pc:chgData name="Erik Fatemi" userId="S::efatemi_cgagroup.com#ext#@aucd.onmicrosoft.com::c9484697-f3a9-435a-9015-bbf2cf15945d" providerId="AD" clId="Web-{CD57F929-92D6-7776-6E9F-A663A587FA66}" dt="2026-10-05T11:52:00.471" v="75" actId="20577"/>
        <pc:sldMkLst>
          <pc:docMk/>
          <pc:sldMk cId="0" sldId="300"/>
        </pc:sldMkLst>
        <pc:spChg chg="mod">
          <ac:chgData name="Erik Fatemi" userId="S::efatemi_cgagroup.com#ext#@aucd.onmicrosoft.com::c9484697-f3a9-435a-9015-bbf2cf15945d" providerId="AD" clId="Web-{CD57F929-92D6-7776-6E9F-A663A587FA66}" dt="2026-10-05T11:52:00.471" v="75" actId="20577"/>
          <ac:spMkLst>
            <pc:docMk/>
            <pc:sldMk cId="0" sldId="300"/>
            <ac:spMk id="4" creationId="{00000000-0000-0000-0000-000000000000}"/>
          </ac:spMkLst>
        </pc:spChg>
      </pc:sldChg>
      <pc:sldChg chg="modSp">
        <pc:chgData name="Erik Fatemi" userId="S::efatemi_cgagroup.com#ext#@aucd.onmicrosoft.com::c9484697-f3a9-435a-9015-bbf2cf15945d" providerId="AD" clId="Web-{CD57F929-92D6-7776-6E9F-A663A587FA66}" dt="2026-10-05T12:44:32.704" v="436" actId="14100"/>
        <pc:sldMkLst>
          <pc:docMk/>
          <pc:sldMk cId="2010797605" sldId="306"/>
        </pc:sldMkLst>
        <pc:spChg chg="mod">
          <ac:chgData name="Erik Fatemi" userId="S::efatemi_cgagroup.com#ext#@aucd.onmicrosoft.com::c9484697-f3a9-435a-9015-bbf2cf15945d" providerId="AD" clId="Web-{CD57F929-92D6-7776-6E9F-A663A587FA66}" dt="2026-10-05T12:16:57.249" v="357" actId="20577"/>
          <ac:spMkLst>
            <pc:docMk/>
            <pc:sldMk cId="2010797605" sldId="306"/>
            <ac:spMk id="2" creationId="{7B21A549-8F7A-7480-771A-00AFC0026C8A}"/>
          </ac:spMkLst>
        </pc:spChg>
        <pc:spChg chg="mod">
          <ac:chgData name="Erik Fatemi" userId="S::efatemi_cgagroup.com#ext#@aucd.onmicrosoft.com::c9484697-f3a9-435a-9015-bbf2cf15945d" providerId="AD" clId="Web-{CD57F929-92D6-7776-6E9F-A663A587FA66}" dt="2026-10-05T12:44:32.704" v="436" actId="14100"/>
          <ac:spMkLst>
            <pc:docMk/>
            <pc:sldMk cId="2010797605" sldId="306"/>
            <ac:spMk id="3" creationId="{48CB4864-866F-6E3C-B6CD-048183ABB9EE}"/>
          </ac:spMkLst>
        </pc:spChg>
      </pc:sldChg>
      <pc:sldChg chg="modSp new">
        <pc:chgData name="Erik Fatemi" userId="S::efatemi_cgagroup.com#ext#@aucd.onmicrosoft.com::c9484697-f3a9-435a-9015-bbf2cf15945d" providerId="AD" clId="Web-{CD57F929-92D6-7776-6E9F-A663A587FA66}" dt="2026-10-05T13:54:14.385" v="1260" actId="20577"/>
        <pc:sldMkLst>
          <pc:docMk/>
          <pc:sldMk cId="1443403244" sldId="309"/>
        </pc:sldMkLst>
        <pc:spChg chg="mod">
          <ac:chgData name="Erik Fatemi" userId="S::efatemi_cgagroup.com#ext#@aucd.onmicrosoft.com::c9484697-f3a9-435a-9015-bbf2cf15945d" providerId="AD" clId="Web-{CD57F929-92D6-7776-6E9F-A663A587FA66}" dt="2026-10-05T13:38:26.879" v="1064" actId="20577"/>
          <ac:spMkLst>
            <pc:docMk/>
            <pc:sldMk cId="1443403244" sldId="309"/>
            <ac:spMk id="2" creationId="{2392D351-EEE7-1DAB-4C80-DF8DE29566CB}"/>
          </ac:spMkLst>
        </pc:spChg>
        <pc:spChg chg="mod">
          <ac:chgData name="Erik Fatemi" userId="S::efatemi_cgagroup.com#ext#@aucd.onmicrosoft.com::c9484697-f3a9-435a-9015-bbf2cf15945d" providerId="AD" clId="Web-{CD57F929-92D6-7776-6E9F-A663A587FA66}" dt="2026-10-05T13:54:14.385" v="1260" actId="20577"/>
          <ac:spMkLst>
            <pc:docMk/>
            <pc:sldMk cId="1443403244" sldId="309"/>
            <ac:spMk id="3" creationId="{E8DCB472-AFCF-C846-1C44-0AE170737AB1}"/>
          </ac:spMkLst>
        </pc:spChg>
      </pc:sldChg>
      <pc:sldChg chg="modSp add replId">
        <pc:chgData name="Erik Fatemi" userId="S::efatemi_cgagroup.com#ext#@aucd.onmicrosoft.com::c9484697-f3a9-435a-9015-bbf2cf15945d" providerId="AD" clId="Web-{CD57F929-92D6-7776-6E9F-A663A587FA66}" dt="2026-10-05T14:11:58.583" v="1468" actId="20577"/>
        <pc:sldMkLst>
          <pc:docMk/>
          <pc:sldMk cId="2853816836" sldId="310"/>
        </pc:sldMkLst>
        <pc:spChg chg="mod">
          <ac:chgData name="Erik Fatemi" userId="S::efatemi_cgagroup.com#ext#@aucd.onmicrosoft.com::c9484697-f3a9-435a-9015-bbf2cf15945d" providerId="AD" clId="Web-{CD57F929-92D6-7776-6E9F-A663A587FA66}" dt="2026-10-05T14:02:22.811" v="1284" actId="20577"/>
          <ac:spMkLst>
            <pc:docMk/>
            <pc:sldMk cId="2853816836" sldId="310"/>
            <ac:spMk id="2" creationId="{C8642AAF-16E7-6568-F65C-906774D37B40}"/>
          </ac:spMkLst>
        </pc:spChg>
        <pc:spChg chg="mod">
          <ac:chgData name="Erik Fatemi" userId="S::efatemi_cgagroup.com#ext#@aucd.onmicrosoft.com::c9484697-f3a9-435a-9015-bbf2cf15945d" providerId="AD" clId="Web-{CD57F929-92D6-7776-6E9F-A663A587FA66}" dt="2026-10-05T14:11:58.583" v="1468" actId="20577"/>
          <ac:spMkLst>
            <pc:docMk/>
            <pc:sldMk cId="2853816836" sldId="310"/>
            <ac:spMk id="3" creationId="{BCB26F8B-43C5-785C-B8F1-F220FDBC6157}"/>
          </ac:spMkLst>
        </pc:spChg>
      </pc:sldChg>
    </pc:docChg>
  </pc:docChgLst>
</pc:chgInfo>
</file>

<file path=ppt/comments/modernComment_12A_0.xml><?xml version="1.0" encoding="utf-8"?>
<p188:cmLst xmlns:a="http://schemas.openxmlformats.org/drawingml/2006/main" xmlns:r="http://schemas.openxmlformats.org/officeDocument/2006/relationships" xmlns:p188="http://schemas.microsoft.com/office/powerpoint/2018/8/main">
  <p188:cm id="{92C8AE34-B80A-4DE8-9519-5ADC954B8096}" authorId="{3614F707-A93D-C2D6-9BDE-4BE804A9416C}" created="2026-10-09T15:30:00.325">
    <pc:sldMkLst xmlns:pc="http://schemas.microsoft.com/office/powerpoint/2013/main/command">
      <pc:docMk/>
      <pc:sldMk cId="0" sldId="298"/>
    </pc:sldMkLst>
    <p188:replyLst>
      <p188:reply id="{8C314BAE-8CB8-4492-96B7-C676AA794891}" authorId="{3B7055E0-40CF-CCB9-3623-3B5D829D6CB8}" created="2026-10-12T17:48:10.036">
        <p188:txBody>
          <a:bodyPr/>
          <a:lstStyle/>
          <a:p>
            <a:r>
              <a:rPr lang="en-US"/>
              <a:t>Yes</a:t>
            </a:r>
          </a:p>
        </p188:txBody>
      </p188:reply>
    </p188:replyLst>
    <p188:txBody>
      <a:bodyPr/>
      <a:lstStyle/>
      <a:p>
        <a:r>
          <a:rPr lang="en-US"/>
          <a:t>Erik - good to present this one?</a:t>
        </a:r>
      </a:p>
    </p188:txBody>
  </p188:cm>
</p188:cmLst>
</file>

<file path=ppt/comments/modernComment_12B_0.xml><?xml version="1.0" encoding="utf-8"?>
<p188:cmLst xmlns:a="http://schemas.openxmlformats.org/drawingml/2006/main" xmlns:r="http://schemas.openxmlformats.org/officeDocument/2006/relationships" xmlns:p188="http://schemas.microsoft.com/office/powerpoint/2018/8/main">
  <p188:cm id="{E7AC1B91-A6DA-4448-94C6-BDAA9F7F40E3}" authorId="{3614F707-A93D-C2D6-9BDE-4BE804A9416C}" created="2026-10-09T15:30:09.766">
    <pc:sldMkLst xmlns:pc="http://schemas.microsoft.com/office/powerpoint/2013/main/command">
      <pc:docMk/>
      <pc:sldMk cId="0" sldId="299"/>
    </pc:sldMkLst>
    <p188:replyLst>
      <p188:reply id="{D5A549FE-5961-4792-8AB7-45C2DB5FC4ED}" authorId="{3B7055E0-40CF-CCB9-3623-3B5D829D6CB8}" created="2026-10-12T17:50:39.444">
        <p188:txBody>
          <a:bodyPr/>
          <a:lstStyle/>
          <a:p>
            <a:r>
              <a:rPr lang="en-US"/>
              <a:t>Yes. One question: Do you want the network members to tell you/Liz about how their meetings went? In other words, is the "record for next time" for their own purposes only, or do you want a record also?</a:t>
            </a:r>
          </a:p>
        </p188:txBody>
      </p188:reply>
      <p188:reply id="{47BFC8D2-F60D-4136-8952-00B42003ABB2}" authorId="{3614F707-A93D-C2D6-9BDE-4BE804A9416C}" created="2026-10-12T21:26:55.903">
        <p188:txBody>
          <a:bodyPr/>
          <a:lstStyle/>
          <a:p>
            <a:r>
              <a:rPr lang="en-US"/>
              <a:t>Great question. I updated a previous slide. I’ll make the changes here. I do want them to do a quick read out to me and Liz.</a:t>
            </a:r>
          </a:p>
        </p188:txBody>
      </p188:reply>
    </p188:replyLst>
    <p188:txBody>
      <a:bodyPr/>
      <a:lstStyle/>
      <a:p>
        <a:r>
          <a:rPr lang="en-US"/>
          <a:t>Erik - good to present this one?</a:t>
        </a:r>
      </a:p>
    </p188:txBody>
  </p188:cm>
</p188:cmLst>
</file>

<file path=ppt/comments/modernComment_12C_0.xml><?xml version="1.0" encoding="utf-8"?>
<p188:cmLst xmlns:a="http://schemas.openxmlformats.org/drawingml/2006/main" xmlns:r="http://schemas.openxmlformats.org/officeDocument/2006/relationships" xmlns:p188="http://schemas.microsoft.com/office/powerpoint/2018/8/main">
  <p188:cm id="{AECB2DFA-8140-47BA-BF14-8187131ABE61}" authorId="{3614F707-A93D-C2D6-9BDE-4BE804A9416C}" created="2026-10-09T15:30:46.077">
    <pc:sldMkLst xmlns:pc="http://schemas.microsoft.com/office/powerpoint/2013/main/command">
      <pc:docMk/>
      <pc:sldMk cId="0" sldId="300"/>
    </pc:sldMkLst>
    <p188:txBody>
      <a:bodyPr/>
      <a:lstStyle/>
      <a:p>
        <a:r>
          <a:rPr lang="en-US"/>
          <a:t>Kim will present</a:t>
        </a:r>
      </a:p>
    </p188:txBody>
  </p188:cm>
</p188:cmLst>
</file>

<file path=ppt/comments/modernComment_12D_CE89DB6B.xml><?xml version="1.0" encoding="utf-8"?>
<p188:cmLst xmlns:a="http://schemas.openxmlformats.org/drawingml/2006/main" xmlns:r="http://schemas.openxmlformats.org/officeDocument/2006/relationships" xmlns:p188="http://schemas.microsoft.com/office/powerpoint/2018/8/main">
  <p188:cm id="{B3A8AD62-551A-4AAE-A2AD-4609ADA1D14D}" authorId="{3614F707-A93D-C2D6-9BDE-4BE804A9416C}" created="2026-10-09T15:27:30.553">
    <pc:sldMkLst xmlns:pc="http://schemas.microsoft.com/office/powerpoint/2013/main/command">
      <pc:docMk/>
      <pc:sldMk cId="3465141099" sldId="301"/>
    </pc:sldMkLst>
    <p188:txBody>
      <a:bodyPr/>
      <a:lstStyle/>
      <a:p>
        <a:r>
          <a:rPr lang="en-US"/>
          <a:t>Kim Present</a:t>
        </a:r>
      </a:p>
    </p188:txBody>
  </p188:cm>
</p188:cmLst>
</file>

<file path=ppt/comments/modernComment_12E_4AE103A0.xml><?xml version="1.0" encoding="utf-8"?>
<p188:cmLst xmlns:a="http://schemas.openxmlformats.org/drawingml/2006/main" xmlns:r="http://schemas.openxmlformats.org/officeDocument/2006/relationships" xmlns:p188="http://schemas.microsoft.com/office/powerpoint/2018/8/main">
  <p188:cm id="{A76CE846-B5C2-47E8-B361-868DAE9313BA}" authorId="{3614F707-A93D-C2D6-9BDE-4BE804A9416C}" created="2026-10-09T15:28:01.333">
    <pc:sldMkLst xmlns:pc="http://schemas.microsoft.com/office/powerpoint/2013/main/command">
      <pc:docMk/>
      <pc:sldMk cId="1256260512" sldId="302"/>
    </pc:sldMkLst>
    <p188:txBody>
      <a:bodyPr/>
      <a:lstStyle/>
      <a:p>
        <a:r>
          <a:rPr lang="en-US"/>
          <a:t>Kim present</a:t>
        </a:r>
      </a:p>
    </p188:txBody>
  </p188:cm>
</p188:cmLst>
</file>

<file path=ppt/comments/modernComment_113_0.xml><?xml version="1.0" encoding="utf-8"?>
<p188:cmLst xmlns:a="http://schemas.openxmlformats.org/drawingml/2006/main" xmlns:r="http://schemas.openxmlformats.org/officeDocument/2006/relationships" xmlns:p188="http://schemas.microsoft.com/office/powerpoint/2018/8/main">
  <p188:cm id="{A6505EDA-A9CE-43CE-95F1-A967E76A65E3}" authorId="{BE6041EA-4697-CC30-997B-0F61A72C73BF}" created="2026-09-14T15:47:51.293">
    <pc:sldMkLst xmlns:pc="http://schemas.microsoft.com/office/powerpoint/2013/main/command">
      <pc:docMk/>
      <pc:sldMk cId="0" sldId="275"/>
    </pc:sldMkLst>
    <p188:txBody>
      <a:bodyPr/>
      <a:lstStyle/>
      <a:p>
        <a:r>
          <a:rPr lang="en-US"/>
          <a:t>Include the PL glossary- trainees might not know what words means</a:t>
        </a:r>
      </a:p>
    </p188:txBody>
  </p188:cm>
</p188:cmLst>
</file>

<file path=ppt/comments/modernComment_127_0.xml><?xml version="1.0" encoding="utf-8"?>
<p188:cmLst xmlns:a="http://schemas.openxmlformats.org/drawingml/2006/main" xmlns:r="http://schemas.openxmlformats.org/officeDocument/2006/relationships" xmlns:p188="http://schemas.microsoft.com/office/powerpoint/2018/8/main">
  <p188:cm id="{5490CB43-4DDA-42B9-9118-02E549ED7A67}" authorId="{3614F707-A93D-C2D6-9BDE-4BE804A9416C}" created="2026-10-09T15:22:03.231">
    <pc:sldMkLst xmlns:pc="http://schemas.microsoft.com/office/powerpoint/2013/main/command">
      <pc:docMk/>
      <pc:sldMk cId="0" sldId="295"/>
    </pc:sldMkLst>
    <p188:txBody>
      <a:bodyPr/>
      <a:lstStyle/>
      <a:p>
        <a:r>
          <a:rPr lang="en-US"/>
          <a:t>Liz present this slide</a:t>
        </a:r>
      </a:p>
    </p188:txBody>
  </p188:cm>
</p188:cmLst>
</file>

<file path=ppt/comments/modernComment_128_0.xml><?xml version="1.0" encoding="utf-8"?>
<p188:cmLst xmlns:a="http://schemas.openxmlformats.org/drawingml/2006/main" xmlns:r="http://schemas.openxmlformats.org/officeDocument/2006/relationships" xmlns:p188="http://schemas.microsoft.com/office/powerpoint/2018/8/main">
  <p188:cm id="{DB5E69D5-3750-46C1-B125-277A3DDC9BB5}" authorId="{3614F707-A93D-C2D6-9BDE-4BE804A9416C}" created="2026-10-09T15:27:57.771">
    <pc:sldMkLst xmlns:pc="http://schemas.microsoft.com/office/powerpoint/2013/main/command">
      <pc:docMk/>
      <pc:sldMk cId="0" sldId="296"/>
    </pc:sldMkLst>
    <p188:txBody>
      <a:bodyPr/>
      <a:lstStyle/>
      <a:p>
        <a:r>
          <a:rPr lang="en-US"/>
          <a:t>Kim present</a:t>
        </a:r>
      </a:p>
    </p188:txBody>
  </p188:cm>
</p188:cmLst>
</file>

<file path=ppt/comments/modernComment_129_0.xml><?xml version="1.0" encoding="utf-8"?>
<p188:cmLst xmlns:a="http://schemas.openxmlformats.org/drawingml/2006/main" xmlns:r="http://schemas.openxmlformats.org/officeDocument/2006/relationships" xmlns:p188="http://schemas.microsoft.com/office/powerpoint/2018/8/main">
  <p188:cm id="{AFA77751-91A9-4CE7-A583-BFB3738F765F}" authorId="{BE6041EA-4697-CC30-997B-0F61A72C73BF}" created="2026-09-14T16:05:25.701">
    <pc:sldMkLst xmlns:pc="http://schemas.microsoft.com/office/powerpoint/2013/main/command">
      <pc:docMk/>
      <pc:sldMk cId="0" sldId="297"/>
    </pc:sldMkLst>
    <p188:replyLst>
      <p188:reply id="{7C2CC2B5-1552-4B4E-B2D4-F7578DE2F5D7}" authorId="{3B7055E0-40CF-CCB9-3623-3B5D829D6CB8}" created="2026-10-03T15:41:24.950">
        <p188:txBody>
          <a:bodyPr/>
          <a:lstStyle/>
          <a:p>
            <a:r>
              <a:rPr lang="en-US"/>
              <a:t>That's a great point. Otherwise, though, I think we don't need all these bullets. "Finding the exit," "waiting for the elevator" is too much detail. Main point is they need to build in time to get from one meeting to another, especially if moving from House to the Senate or vice versa. If one meeting is at 11 and the next one is at 11:30, that's okay if both meetings are in the same building. Otherwise, try to give yourself more time.</a:t>
            </a:r>
          </a:p>
        </p188:txBody>
      </p188:reply>
      <p188:reply id="{8137876F-4415-4801-A686-B1E37F00BB81}" authorId="{3614F707-A93D-C2D6-9BDE-4BE804A9416C}" created="2026-10-09T15:28:42.572">
        <p188:txBody>
          <a:bodyPr/>
          <a:lstStyle/>
          <a:p>
            <a:r>
              <a:rPr lang="en-US"/>
              <a:t>@Erik - are you good presenting this one?</a:t>
            </a:r>
          </a:p>
        </p188:txBody>
      </p188:reply>
      <p188:reply id="{6DC03C45-637E-4E31-B744-DF312FDD8DFF}" authorId="{3B7055E0-40CF-CCB9-3623-3B5D829D6CB8}" created="2026-10-12T17:51:49.054">
        <p188:txBody>
          <a:bodyPr/>
          <a:lstStyle/>
          <a:p>
            <a:r>
              <a:rPr lang="en-US"/>
              <a:t>Yes</a:t>
            </a:r>
          </a:p>
        </p188:txBody>
      </p188:reply>
      <p188:reply id="{178A52EA-D1FF-452D-85FC-FE44819A567B}" authorId="{3614F707-A93D-C2D6-9BDE-4BE804A9416C}" created="2026-10-12T21:23:42.730">
        <p188:txBody>
          <a:bodyPr/>
          <a:lstStyle/>
          <a:p>
            <a:r>
              <a:rPr lang="en-US"/>
              <a:t>Great! I edited this A LOT - see what you think.</a:t>
            </a:r>
          </a:p>
        </p188:txBody>
      </p188:reply>
    </p188:replyLst>
    <p188:txBody>
      <a:bodyPr/>
      <a:lstStyle/>
      <a:p>
        <a:r>
          <a:rPr lang="en-US"/>
          <a:t>I would add more time if you are with a person who might need more time</a:t>
        </a:r>
      </a:p>
    </p188:txBody>
  </p188:cm>
</p188:cmLst>
</file>

<file path=ppt/comments/modernComment_133_92CAE35D.xml><?xml version="1.0" encoding="utf-8"?>
<p188:cmLst xmlns:a="http://schemas.openxmlformats.org/drawingml/2006/main" xmlns:r="http://schemas.openxmlformats.org/officeDocument/2006/relationships" xmlns:p188="http://schemas.microsoft.com/office/powerpoint/2018/8/main">
  <p188:cm id="{8BD2FEFB-A0FB-4981-A600-AC9803C7D893}" authorId="{3614F707-A93D-C2D6-9BDE-4BE804A9416C}" created="2026-10-09T15:27:10.033">
    <pc:sldMkLst xmlns:pc="http://schemas.microsoft.com/office/powerpoint/2013/main/command">
      <pc:docMk/>
      <pc:sldMk cId="2462770013" sldId="307"/>
    </pc:sldMkLst>
    <p188:txBody>
      <a:bodyPr/>
      <a:lstStyle/>
      <a:p>
        <a:r>
          <a:rPr lang="en-US"/>
          <a:t>Liz present this slide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4CFCE7-A3B4-2E7C-346A-12EF38CBF0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a:extLst>
              <a:ext uri="{FF2B5EF4-FFF2-40B4-BE49-F238E27FC236}">
                <a16:creationId xmlns:a16="http://schemas.microsoft.com/office/drawing/2014/main" id="{A537AD47-076C-F105-437C-8C6BDB8CD7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C05F86C-A56D-44DE-9F55-4404708C92E5}" type="datetimeFigureOut">
              <a:rPr lang="en-PH" smtClean="0"/>
              <a:t>14/10/2026</a:t>
            </a:fld>
            <a:endParaRPr lang="en-PH"/>
          </a:p>
        </p:txBody>
      </p:sp>
      <p:sp>
        <p:nvSpPr>
          <p:cNvPr id="4" name="Footer Placeholder 3">
            <a:extLst>
              <a:ext uri="{FF2B5EF4-FFF2-40B4-BE49-F238E27FC236}">
                <a16:creationId xmlns:a16="http://schemas.microsoft.com/office/drawing/2014/main" id="{0761D089-91E2-80C5-F333-EA56FE7D911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5" name="Slide Number Placeholder 4">
            <a:extLst>
              <a:ext uri="{FF2B5EF4-FFF2-40B4-BE49-F238E27FC236}">
                <a16:creationId xmlns:a16="http://schemas.microsoft.com/office/drawing/2014/main" id="{0CE8F364-71DA-6FF2-110F-D2D7F100D9F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BBE9CE-4E6E-4D26-B899-0AE75A43F587}" type="slidenum">
              <a:rPr lang="en-PH" smtClean="0"/>
              <a:t>‹#›</a:t>
            </a:fld>
            <a:endParaRPr lang="en-PH"/>
          </a:p>
        </p:txBody>
      </p:sp>
    </p:spTree>
    <p:extLst>
      <p:ext uri="{BB962C8B-B14F-4D97-AF65-F5344CB8AC3E}">
        <p14:creationId xmlns:p14="http://schemas.microsoft.com/office/powerpoint/2010/main" val="20354033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87F848-2E1A-4299-B9B0-8B109F9013AD}" type="datetimeFigureOut">
              <a:rPr lang="en-PH" smtClean="0"/>
              <a:t>14/10/2026</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AA2619-4BBA-44C9-AB0F-42D851870409}" type="slidenum">
              <a:rPr lang="en-PH" smtClean="0"/>
              <a:t>‹#›</a:t>
            </a:fld>
            <a:endParaRPr lang="en-PH"/>
          </a:p>
        </p:txBody>
      </p:sp>
    </p:spTree>
    <p:extLst>
      <p:ext uri="{BB962C8B-B14F-4D97-AF65-F5344CB8AC3E}">
        <p14:creationId xmlns:p14="http://schemas.microsoft.com/office/powerpoint/2010/main" val="1545720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84669-8C78-8500-9FF8-EA2FABB81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861DDE-3591-D688-B75F-14BD9DF8EF0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49E862C-8BA7-1D95-0A54-F4A888AD6E1C}"/>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36594608-EB02-0252-D770-20502462F394}"/>
              </a:ext>
            </a:extLst>
          </p:cNvPr>
          <p:cNvSpPr>
            <a:spLocks noGrp="1"/>
          </p:cNvSpPr>
          <p:nvPr>
            <p:ph type="sldNum" sz="quarter" idx="5"/>
          </p:nvPr>
        </p:nvSpPr>
        <p:spPr/>
      </p:sp>
    </p:spTree>
    <p:extLst>
      <p:ext uri="{BB962C8B-B14F-4D97-AF65-F5344CB8AC3E}">
        <p14:creationId xmlns:p14="http://schemas.microsoft.com/office/powerpoint/2010/main" val="3241700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A45A7-1BAC-FAE9-BD12-4A82CA0EA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E9309-2784-9E0B-A4D9-4AD07BA16C5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074530D-FE69-352E-CDB4-642D8FC4CA09}"/>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D3422883-4AF8-DF29-EF94-B67355AC9CE4}"/>
              </a:ext>
            </a:extLst>
          </p:cNvPr>
          <p:cNvSpPr>
            <a:spLocks noGrp="1"/>
          </p:cNvSpPr>
          <p:nvPr>
            <p:ph type="sldNum" sz="quarter" idx="5"/>
          </p:nvPr>
        </p:nvSpPr>
        <p:spPr/>
      </p:sp>
    </p:spTree>
    <p:extLst>
      <p:ext uri="{BB962C8B-B14F-4D97-AF65-F5344CB8AC3E}">
        <p14:creationId xmlns:p14="http://schemas.microsoft.com/office/powerpoint/2010/main" val="1358523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C2F8E-3CBB-62A8-CD8D-62B5588789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3BB87-BE4E-C026-1356-3A8D8AAA5EF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B72EF86-07DA-A30F-93B0-071EF9DD9DD5}"/>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80E23D4B-D61B-39AB-19ED-867C419AC8D3}"/>
              </a:ext>
            </a:extLst>
          </p:cNvPr>
          <p:cNvSpPr>
            <a:spLocks noGrp="1"/>
          </p:cNvSpPr>
          <p:nvPr>
            <p:ph type="sldNum" sz="quarter" idx="5"/>
          </p:nvPr>
        </p:nvSpPr>
        <p:spPr/>
      </p:sp>
    </p:spTree>
    <p:extLst>
      <p:ext uri="{BB962C8B-B14F-4D97-AF65-F5344CB8AC3E}">
        <p14:creationId xmlns:p14="http://schemas.microsoft.com/office/powerpoint/2010/main" val="3314148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Short breath before </a:t>
            </a:r>
            <a:r>
              <a:t>Part 1.</a:t>
            </a:r>
          </a:p>
          <a:p>
            <a:r>
              <a:rPr lang="en-US">
                <a:ea typeface="Calibri"/>
                <a:cs typeface="Calibri"/>
              </a:rPr>
              <a:t>Thanks Kim, now we are going to talk who are you meeting with . constituency  matters because you live in their state or district, and can vote for them. They will listen to you more than they will listen us. </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171450" indent="-171450">
              <a:buFont typeface="Arial"/>
              <a:buChar char="•"/>
            </a:pPr>
            <a:r>
              <a:rPr lang="en-US">
                <a:ea typeface="Calibri"/>
                <a:cs typeface="Calibri"/>
              </a:rPr>
              <a:t>We all have 2 senators, because both of the Senators represent the entire state , and we have 1 representative who resents your district, To find your rep., you'll need to fill in your zip code.</a:t>
            </a:r>
          </a:p>
          <a:p>
            <a:pPr marL="171450" indent="-171450">
              <a:buFont typeface="Arial"/>
              <a:buChar char="•"/>
            </a:pPr>
            <a:endParaRPr lang="en-US">
              <a:ea typeface="Calibri"/>
              <a:cs typeface="Calibri"/>
            </a:endParaRP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lgn="l"/>
            <a:r>
              <a:rPr lang="en-US">
                <a:ea typeface="Calibri"/>
                <a:cs typeface="Calibri"/>
              </a:rPr>
              <a:t>Most of the time you will meet with staff.. there’s two reasons for that.</a:t>
            </a:r>
          </a:p>
          <a:p>
            <a:pPr marL="228600" indent="-228600" algn="l">
              <a:buAutoNum type="arabicPeriod"/>
            </a:pPr>
            <a:r>
              <a:rPr lang="en-US">
                <a:ea typeface="Calibri"/>
                <a:cs typeface="Calibri"/>
              </a:rPr>
              <a:t>Staff have more time to give to you</a:t>
            </a:r>
          </a:p>
          <a:p>
            <a:pPr marL="228600" indent="-228600" algn="l">
              <a:buAutoNum type="arabicPeriod"/>
            </a:pPr>
            <a:r>
              <a:rPr lang="en-US">
                <a:ea typeface="Calibri"/>
                <a:cs typeface="Calibri"/>
              </a:rPr>
              <a:t>Staff does all the research on a topic</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the questions </a:t>
            </a:r>
            <a:r>
              <a:rPr lang="en-US"/>
              <a:t>like </a:t>
            </a:r>
            <a:r>
              <a:t>a decision tree. </a:t>
            </a:r>
            <a:r>
              <a:rPr lang="en-US"/>
              <a:t>The real </a:t>
            </a:r>
            <a:r>
              <a:t>point is the </a:t>
            </a:r>
            <a:r>
              <a:rPr lang="en-US"/>
              <a:t>last line - constituency</a:t>
            </a:r>
            <a:r>
              <a:t>. If </a:t>
            </a:r>
            <a:r>
              <a:rPr lang="en-US"/>
              <a:t>there's </a:t>
            </a:r>
            <a:r>
              <a:t>time, ask </a:t>
            </a:r>
            <a:r>
              <a:rPr lang="en-US"/>
              <a:t>a couple of </a:t>
            </a:r>
            <a:r>
              <a:t>people to </a:t>
            </a:r>
            <a:r>
              <a:rPr lang="en-US"/>
              <a:t>say out loud which </a:t>
            </a:r>
            <a:r>
              <a:t>office </a:t>
            </a:r>
            <a:r>
              <a:rPr lang="en-US"/>
              <a:t>they're visiting </a:t>
            </a:r>
            <a:r>
              <a:t>and why</a:t>
            </a:r>
            <a:r>
              <a:rPr lang="en-US"/>
              <a:t>. Good energy check</a:t>
            </a:r>
            <a:r>
              <a: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171450" indent="-171450">
              <a:buFont typeface="Arial" panose="020B0604020202020204" pitchFamily="34" charset="0"/>
              <a:buChar char="•"/>
            </a:pPr>
            <a:r>
              <a:rPr lang="en-US"/>
              <a:t>The house and the senate is different because they focus on different things </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47064-8D62-F1AD-DA7C-92FAA1A28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30DBB-4524-FE40-AC7F-FBAE1B6B128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25081A6-6C38-DE46-0E67-2DEF1501707E}"/>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CEE9C100-CC02-6095-9E72-B80FE544E807}"/>
              </a:ext>
            </a:extLst>
          </p:cNvPr>
          <p:cNvSpPr>
            <a:spLocks noGrp="1"/>
          </p:cNvSpPr>
          <p:nvPr>
            <p:ph type="sldNum" sz="quarter" idx="5"/>
          </p:nvPr>
        </p:nvSpPr>
        <p:spPr/>
      </p:sp>
    </p:spTree>
    <p:extLst>
      <p:ext uri="{BB962C8B-B14F-4D97-AF65-F5344CB8AC3E}">
        <p14:creationId xmlns:p14="http://schemas.microsoft.com/office/powerpoint/2010/main" val="1189647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F0C10-C752-D851-50CA-559F35B9D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06683C-4280-0725-D096-D0724F32A66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D66C726-AE5D-A265-6982-EE38828829A2}"/>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4716DE4D-E656-4784-08D5-2297EC1C6FB0}"/>
              </a:ext>
            </a:extLst>
          </p:cNvPr>
          <p:cNvSpPr>
            <a:spLocks noGrp="1"/>
          </p:cNvSpPr>
          <p:nvPr>
            <p:ph type="sldNum" sz="quarter" idx="5"/>
          </p:nvPr>
        </p:nvSpPr>
        <p:spPr/>
      </p:sp>
    </p:spTree>
    <p:extLst>
      <p:ext uri="{BB962C8B-B14F-4D97-AF65-F5344CB8AC3E}">
        <p14:creationId xmlns:p14="http://schemas.microsoft.com/office/powerpoint/2010/main" val="3995455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Breath</a:t>
            </a:r>
            <a:r>
              <a:t>. Part 4 </a:t>
            </a:r>
            <a:r>
              <a:rPr lang="en-US"/>
              <a:t>is </a:t>
            </a:r>
            <a:r>
              <a:t>the meeting itself.</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Breath</a:t>
            </a:r>
            <a:r>
              <a:t>. </a:t>
            </a:r>
            <a:r>
              <a:rPr lang="en-US"/>
              <a:t>Logistics next - this </a:t>
            </a:r>
            <a:r>
              <a:t>is where first-timers get </a:t>
            </a:r>
            <a:r>
              <a:rPr lang="en-US"/>
              <a:t>burned</a:t>
            </a:r>
            <a:r>
              <a:t>.</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Set expectations about </a:t>
            </a:r>
            <a:r>
              <a:rPr lang="en-US"/>
              <a:t>how big </a:t>
            </a:r>
            <a:r>
              <a:t>the complex</a:t>
            </a:r>
            <a:r>
              <a:rPr lang="en-US"/>
              <a:t> actually is</a:t>
            </a:r>
            <a:r>
              <a:t>. House and Senate </a:t>
            </a:r>
            <a:r>
              <a:rPr lang="en-US"/>
              <a:t>are </a:t>
            </a:r>
            <a:r>
              <a:t>on opposite </a:t>
            </a:r>
            <a:r>
              <a:rPr lang="en-US"/>
              <a:t>ends</a:t>
            </a:r>
            <a:r>
              <a:t>, security takes time, tunnels help but </a:t>
            </a:r>
            <a:r>
              <a:rPr lang="en-US"/>
              <a:t>not always</a:t>
            </a:r>
            <a:r>
              <a:t>. Golden rule: </a:t>
            </a:r>
            <a:r>
              <a:rPr lang="en-US"/>
              <a:t>give yourself </a:t>
            </a:r>
            <a:r>
              <a:t>more time than </a:t>
            </a:r>
            <a:r>
              <a:rPr lang="en-US"/>
              <a:t>feels necessary</a:t>
            </a:r>
            <a:r>
              <a:t>.</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948BB-77DC-30FF-88CD-825254816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7107E-45C6-506B-8952-8E17CC1FB67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503290F-F38A-331C-7DEC-5D113A1CD5E3}"/>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21E1FCB4-1D40-D7E7-5E0D-EF7B8552058E}"/>
              </a:ext>
            </a:extLst>
          </p:cNvPr>
          <p:cNvSpPr>
            <a:spLocks noGrp="1"/>
          </p:cNvSpPr>
          <p:nvPr>
            <p:ph type="sldNum" sz="quarter" idx="5"/>
          </p:nvPr>
        </p:nvSpPr>
        <p:spPr/>
      </p:sp>
    </p:spTree>
    <p:extLst>
      <p:ext uri="{BB962C8B-B14F-4D97-AF65-F5344CB8AC3E}">
        <p14:creationId xmlns:p14="http://schemas.microsoft.com/office/powerpoint/2010/main" val="39353872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8A187-082C-4FAD-F3FD-B30E6371A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A0442A-5299-9DCD-F7A1-4CAAB243376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6833D30-80F1-723D-68BA-E3D5F19D5C0E}"/>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8A672D38-AF0D-8898-92DE-705B2F4D3357}"/>
              </a:ext>
            </a:extLst>
          </p:cNvPr>
          <p:cNvSpPr>
            <a:spLocks noGrp="1"/>
          </p:cNvSpPr>
          <p:nvPr>
            <p:ph type="sldNum" sz="quarter" idx="5"/>
          </p:nvPr>
        </p:nvSpPr>
        <p:spPr/>
      </p:sp>
    </p:spTree>
    <p:extLst>
      <p:ext uri="{BB962C8B-B14F-4D97-AF65-F5344CB8AC3E}">
        <p14:creationId xmlns:p14="http://schemas.microsoft.com/office/powerpoint/2010/main" val="1078996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7666D-D358-76D7-2D5C-B55E2B63C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376F1-1E1D-3701-AB52-D5CAEA9B17D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17B6C66-2C5F-C096-BB9C-1D083A9BE12F}"/>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1680D3F1-7330-B6B5-1960-79504A51318D}"/>
              </a:ext>
            </a:extLst>
          </p:cNvPr>
          <p:cNvSpPr>
            <a:spLocks noGrp="1"/>
          </p:cNvSpPr>
          <p:nvPr>
            <p:ph type="sldNum" sz="quarter" idx="5"/>
          </p:nvPr>
        </p:nvSpPr>
        <p:spPr/>
      </p:sp>
    </p:spTree>
    <p:extLst>
      <p:ext uri="{BB962C8B-B14F-4D97-AF65-F5344CB8AC3E}">
        <p14:creationId xmlns:p14="http://schemas.microsoft.com/office/powerpoint/2010/main" val="24968029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descr="A blue and white gradient&#10;&#10;Description automatically generated">
            <a:extLst>
              <a:ext uri="{FF2B5EF4-FFF2-40B4-BE49-F238E27FC236}">
                <a16:creationId xmlns:a16="http://schemas.microsoft.com/office/drawing/2014/main" id="{5B94F077-6F43-3E96-E7EE-DB6F55D6632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Text Placeholder 23">
            <a:extLst>
              <a:ext uri="{FF2B5EF4-FFF2-40B4-BE49-F238E27FC236}">
                <a16:creationId xmlns:a16="http://schemas.microsoft.com/office/drawing/2014/main" id="{C1C59981-397D-8A5E-D6CA-92109C4CDAFC}"/>
              </a:ext>
            </a:extLst>
          </p:cNvPr>
          <p:cNvSpPr>
            <a:spLocks noGrp="1"/>
          </p:cNvSpPr>
          <p:nvPr>
            <p:ph type="body" sz="quarter" idx="11" hasCustomPrompt="1"/>
          </p:nvPr>
        </p:nvSpPr>
        <p:spPr>
          <a:xfrm>
            <a:off x="1659966" y="4493342"/>
            <a:ext cx="4908474" cy="285134"/>
          </a:xfrm>
          <a:prstGeom prst="rect">
            <a:avLst/>
          </a:prstGeom>
        </p:spPr>
        <p:txBody>
          <a:bodyPr wrap="none" lIns="0" tIns="0" rIns="0" bIns="0" anchor="b" anchorCtr="0">
            <a:noAutofit/>
          </a:bodyPr>
          <a:lstStyle>
            <a:lvl1pPr marL="0" indent="0">
              <a:buFontTx/>
              <a:buNone/>
              <a:defRPr sz="1800">
                <a:solidFill>
                  <a:schemeClr val="bg1"/>
                </a:solidFill>
                <a:latin typeface="Arial" panose="020B0604020202020204" pitchFamily="34" charset="0"/>
                <a:cs typeface="Arial" panose="020B06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June 2023</a:t>
            </a:r>
          </a:p>
        </p:txBody>
      </p:sp>
      <p:pic>
        <p:nvPicPr>
          <p:cNvPr id="31" name="Picture 30">
            <a:extLst>
              <a:ext uri="{FF2B5EF4-FFF2-40B4-BE49-F238E27FC236}">
                <a16:creationId xmlns:a16="http://schemas.microsoft.com/office/drawing/2014/main" id="{D56A4703-2251-C91B-C4C5-76C5D2DB017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50119" y="489017"/>
            <a:ext cx="2843784" cy="851770"/>
          </a:xfrm>
          <a:prstGeom prst="rect">
            <a:avLst/>
          </a:prstGeom>
        </p:spPr>
      </p:pic>
      <p:sp>
        <p:nvSpPr>
          <p:cNvPr id="2" name="Title 1">
            <a:extLst>
              <a:ext uri="{FF2B5EF4-FFF2-40B4-BE49-F238E27FC236}">
                <a16:creationId xmlns:a16="http://schemas.microsoft.com/office/drawing/2014/main" id="{BFEB2656-DC9D-47B8-37D8-6EFC36C844F5}"/>
              </a:ext>
            </a:extLst>
          </p:cNvPr>
          <p:cNvSpPr>
            <a:spLocks noGrp="1"/>
          </p:cNvSpPr>
          <p:nvPr>
            <p:ph type="title" hasCustomPrompt="1"/>
          </p:nvPr>
        </p:nvSpPr>
        <p:spPr>
          <a:xfrm>
            <a:off x="1659966" y="2889172"/>
            <a:ext cx="9084127" cy="1172390"/>
          </a:xfrm>
        </p:spPr>
        <p:txBody>
          <a:bodyPr/>
          <a:lstStyle>
            <a:lvl1pPr>
              <a:lnSpc>
                <a:spcPts val="4400"/>
              </a:lnSpc>
              <a:defRPr sz="3600">
                <a:solidFill>
                  <a:schemeClr val="bg1"/>
                </a:solidFill>
              </a:defRPr>
            </a:lvl1pPr>
          </a:lstStyle>
          <a:p>
            <a:r>
              <a:rPr lang="en-US"/>
              <a:t>Document title would go right here, second line right here</a:t>
            </a:r>
            <a:endParaRPr lang="en-PH"/>
          </a:p>
        </p:txBody>
      </p:sp>
    </p:spTree>
    <p:extLst>
      <p:ext uri="{BB962C8B-B14F-4D97-AF65-F5344CB8AC3E}">
        <p14:creationId xmlns:p14="http://schemas.microsoft.com/office/powerpoint/2010/main" val="2088854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0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6BCF731-D648-757E-B7E1-B73E93CE9076}"/>
              </a:ext>
            </a:extLst>
          </p:cNvPr>
          <p:cNvSpPr/>
          <p:nvPr userDrawn="1"/>
        </p:nvSpPr>
        <p:spPr>
          <a:xfrm>
            <a:off x="0" y="0"/>
            <a:ext cx="12192000" cy="6858000"/>
          </a:xfrm>
          <a:prstGeom prst="rect">
            <a:avLst/>
          </a:prstGeom>
          <a:solidFill>
            <a:srgbClr val="009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black background with white lines&#10;&#10;Description automatically generated">
            <a:extLst>
              <a:ext uri="{FF2B5EF4-FFF2-40B4-BE49-F238E27FC236}">
                <a16:creationId xmlns:a16="http://schemas.microsoft.com/office/drawing/2014/main" id="{B0867B5D-C3E7-7EF4-9D61-C500C5D7AE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2815" r="51833"/>
          <a:stretch/>
        </p:blipFill>
        <p:spPr>
          <a:xfrm>
            <a:off x="0" y="4307840"/>
            <a:ext cx="5872480" cy="2550160"/>
          </a:xfrm>
          <a:prstGeom prst="rect">
            <a:avLst/>
          </a:prstGeom>
        </p:spPr>
      </p:pic>
      <p:sp>
        <p:nvSpPr>
          <p:cNvPr id="38" name="Picture Placeholder 37">
            <a:extLst>
              <a:ext uri="{FF2B5EF4-FFF2-40B4-BE49-F238E27FC236}">
                <a16:creationId xmlns:a16="http://schemas.microsoft.com/office/drawing/2014/main" id="{985CB713-3B59-3334-F5AB-5C329927C910}"/>
              </a:ext>
            </a:extLst>
          </p:cNvPr>
          <p:cNvSpPr>
            <a:spLocks noGrp="1"/>
          </p:cNvSpPr>
          <p:nvPr>
            <p:ph type="pic" sz="quarter" idx="10"/>
          </p:nvPr>
        </p:nvSpPr>
        <p:spPr>
          <a:xfrm>
            <a:off x="5918244" y="0"/>
            <a:ext cx="6273756" cy="6858000"/>
          </a:xfrm>
          <a:custGeom>
            <a:avLst/>
            <a:gdLst>
              <a:gd name="connsiteX0" fmla="*/ 4582442 w 6445910"/>
              <a:gd name="connsiteY0" fmla="*/ 0 h 6858000"/>
              <a:gd name="connsiteX1" fmla="*/ 6445780 w 6445910"/>
              <a:gd name="connsiteY1" fmla="*/ 0 h 6858000"/>
              <a:gd name="connsiteX2" fmla="*/ 6445910 w 6445910"/>
              <a:gd name="connsiteY2" fmla="*/ 0 h 6858000"/>
              <a:gd name="connsiteX3" fmla="*/ 6445910 w 6445910"/>
              <a:gd name="connsiteY3" fmla="*/ 6858000 h 6858000"/>
              <a:gd name="connsiteX4" fmla="*/ 0 w 6445910"/>
              <a:gd name="connsiteY4" fmla="*/ 6858000 h 6858000"/>
              <a:gd name="connsiteX5" fmla="*/ 4582442 w 6445910"/>
              <a:gd name="connsiteY5" fmla="*/ 0 h 6858000"/>
              <a:gd name="connsiteX0" fmla="*/ 4409722 w 6273190"/>
              <a:gd name="connsiteY0" fmla="*/ 0 h 6858000"/>
              <a:gd name="connsiteX1" fmla="*/ 6273060 w 6273190"/>
              <a:gd name="connsiteY1" fmla="*/ 0 h 6858000"/>
              <a:gd name="connsiteX2" fmla="*/ 6273190 w 6273190"/>
              <a:gd name="connsiteY2" fmla="*/ 0 h 6858000"/>
              <a:gd name="connsiteX3" fmla="*/ 6273190 w 6273190"/>
              <a:gd name="connsiteY3" fmla="*/ 6858000 h 6858000"/>
              <a:gd name="connsiteX4" fmla="*/ 0 w 6273190"/>
              <a:gd name="connsiteY4" fmla="*/ 6837680 h 6858000"/>
              <a:gd name="connsiteX5" fmla="*/ 4409722 w 6273190"/>
              <a:gd name="connsiteY5" fmla="*/ 0 h 6858000"/>
              <a:gd name="connsiteX0" fmla="*/ 4410238 w 6273706"/>
              <a:gd name="connsiteY0" fmla="*/ 0 h 6858000"/>
              <a:gd name="connsiteX1" fmla="*/ 6273576 w 6273706"/>
              <a:gd name="connsiteY1" fmla="*/ 0 h 6858000"/>
              <a:gd name="connsiteX2" fmla="*/ 6273706 w 6273706"/>
              <a:gd name="connsiteY2" fmla="*/ 0 h 6858000"/>
              <a:gd name="connsiteX3" fmla="*/ 6273706 w 6273706"/>
              <a:gd name="connsiteY3" fmla="*/ 6858000 h 6858000"/>
              <a:gd name="connsiteX4" fmla="*/ 516 w 6273706"/>
              <a:gd name="connsiteY4" fmla="*/ 6837680 h 6858000"/>
              <a:gd name="connsiteX5" fmla="*/ 4410238 w 6273706"/>
              <a:gd name="connsiteY5" fmla="*/ 0 h 6858000"/>
              <a:gd name="connsiteX0" fmla="*/ 4430541 w 6273689"/>
              <a:gd name="connsiteY0" fmla="*/ 0 h 6858000"/>
              <a:gd name="connsiteX1" fmla="*/ 6273559 w 6273689"/>
              <a:gd name="connsiteY1" fmla="*/ 0 h 6858000"/>
              <a:gd name="connsiteX2" fmla="*/ 6273689 w 6273689"/>
              <a:gd name="connsiteY2" fmla="*/ 0 h 6858000"/>
              <a:gd name="connsiteX3" fmla="*/ 6273689 w 6273689"/>
              <a:gd name="connsiteY3" fmla="*/ 6858000 h 6858000"/>
              <a:gd name="connsiteX4" fmla="*/ 499 w 6273689"/>
              <a:gd name="connsiteY4" fmla="*/ 6837680 h 6858000"/>
              <a:gd name="connsiteX5" fmla="*/ 4430541 w 6273689"/>
              <a:gd name="connsiteY5" fmla="*/ 0 h 6858000"/>
              <a:gd name="connsiteX0" fmla="*/ 4430608 w 6273756"/>
              <a:gd name="connsiteY0" fmla="*/ 0 h 6858000"/>
              <a:gd name="connsiteX1" fmla="*/ 6273626 w 6273756"/>
              <a:gd name="connsiteY1" fmla="*/ 0 h 6858000"/>
              <a:gd name="connsiteX2" fmla="*/ 6273756 w 6273756"/>
              <a:gd name="connsiteY2" fmla="*/ 0 h 6858000"/>
              <a:gd name="connsiteX3" fmla="*/ 6273756 w 6273756"/>
              <a:gd name="connsiteY3" fmla="*/ 6858000 h 6858000"/>
              <a:gd name="connsiteX4" fmla="*/ 566 w 6273756"/>
              <a:gd name="connsiteY4" fmla="*/ 6837680 h 6858000"/>
              <a:gd name="connsiteX5" fmla="*/ 4430608 w 627375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756" h="6858000">
                <a:moveTo>
                  <a:pt x="4430608" y="0"/>
                </a:moveTo>
                <a:lnTo>
                  <a:pt x="6273626" y="0"/>
                </a:lnTo>
                <a:lnTo>
                  <a:pt x="6273756" y="0"/>
                </a:lnTo>
                <a:lnTo>
                  <a:pt x="6273756" y="6858000"/>
                </a:lnTo>
                <a:lnTo>
                  <a:pt x="566" y="6837680"/>
                </a:lnTo>
                <a:cubicBezTo>
                  <a:pt x="-18707" y="5006594"/>
                  <a:pt x="433755" y="882522"/>
                  <a:pt x="4430608" y="0"/>
                </a:cubicBezTo>
                <a:close/>
              </a:path>
            </a:pathLst>
          </a:custGeom>
          <a:noFill/>
        </p:spPr>
        <p:txBody>
          <a:bodyPr wrap="square">
            <a:noAutofit/>
          </a:bodyPr>
          <a:lstStyle>
            <a:lvl1pPr marL="0" indent="0">
              <a:buNone/>
              <a:defRPr sz="1000" baseline="0">
                <a:solidFill>
                  <a:srgbClr val="333333"/>
                </a:solidFill>
                <a:latin typeface="Arial" panose="020B0604020202020204" pitchFamily="34" charset="0"/>
              </a:defRPr>
            </a:lvl1pPr>
          </a:lstStyle>
          <a:p>
            <a:endParaRPr lang="en-PH"/>
          </a:p>
        </p:txBody>
      </p:sp>
      <p:pic>
        <p:nvPicPr>
          <p:cNvPr id="6" name="Picture 5">
            <a:extLst>
              <a:ext uri="{FF2B5EF4-FFF2-40B4-BE49-F238E27FC236}">
                <a16:creationId xmlns:a16="http://schemas.microsoft.com/office/drawing/2014/main" id="{5E08F139-EBD0-2CED-7EFF-F7837A10128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0041" y="482249"/>
            <a:ext cx="2847415" cy="852858"/>
          </a:xfrm>
          <a:prstGeom prst="rect">
            <a:avLst/>
          </a:prstGeom>
        </p:spPr>
      </p:pic>
      <p:sp>
        <p:nvSpPr>
          <p:cNvPr id="10" name="Title 9">
            <a:extLst>
              <a:ext uri="{FF2B5EF4-FFF2-40B4-BE49-F238E27FC236}">
                <a16:creationId xmlns:a16="http://schemas.microsoft.com/office/drawing/2014/main" id="{2D141989-C625-4897-B17C-4127A2BA2572}"/>
              </a:ext>
            </a:extLst>
          </p:cNvPr>
          <p:cNvSpPr>
            <a:spLocks noGrp="1"/>
          </p:cNvSpPr>
          <p:nvPr>
            <p:ph type="title" hasCustomPrompt="1"/>
          </p:nvPr>
        </p:nvSpPr>
        <p:spPr>
          <a:xfrm>
            <a:off x="607749" y="2115309"/>
            <a:ext cx="5048334" cy="1617705"/>
          </a:xfrm>
        </p:spPr>
        <p:txBody>
          <a:bodyPr/>
          <a:lstStyle>
            <a:lvl1pPr>
              <a:lnSpc>
                <a:spcPts val="4500"/>
              </a:lnSpc>
              <a:defRPr sz="3600">
                <a:solidFill>
                  <a:schemeClr val="bg1">
                    <a:lumMod val="95000"/>
                  </a:schemeClr>
                </a:solidFill>
              </a:defRPr>
            </a:lvl1pPr>
          </a:lstStyle>
          <a:p>
            <a:r>
              <a:rPr lang="en-US"/>
              <a:t>Document title would go right here,</a:t>
            </a:r>
            <a:br>
              <a:rPr lang="en-US"/>
            </a:br>
            <a:r>
              <a:rPr lang="en-US"/>
              <a:t>second line right here</a:t>
            </a:r>
            <a:endParaRPr lang="en-PH"/>
          </a:p>
        </p:txBody>
      </p:sp>
      <p:sp>
        <p:nvSpPr>
          <p:cNvPr id="11" name="Text Placeholder 23">
            <a:extLst>
              <a:ext uri="{FF2B5EF4-FFF2-40B4-BE49-F238E27FC236}">
                <a16:creationId xmlns:a16="http://schemas.microsoft.com/office/drawing/2014/main" id="{969C47AF-22B2-7CC5-E141-44F1F691D889}"/>
              </a:ext>
            </a:extLst>
          </p:cNvPr>
          <p:cNvSpPr>
            <a:spLocks noGrp="1"/>
          </p:cNvSpPr>
          <p:nvPr>
            <p:ph type="body" sz="quarter" idx="11" hasCustomPrompt="1"/>
          </p:nvPr>
        </p:nvSpPr>
        <p:spPr>
          <a:xfrm>
            <a:off x="598322" y="4106400"/>
            <a:ext cx="4991100" cy="308610"/>
          </a:xfrm>
          <a:prstGeom prst="rect">
            <a:avLst/>
          </a:prstGeom>
        </p:spPr>
        <p:txBody>
          <a:bodyPr lIns="0" tIns="0" rIns="0" bIns="0" anchor="b" anchorCtr="0"/>
          <a:lstStyle>
            <a:lvl1pPr marL="0" indent="0">
              <a:buFontTx/>
              <a:buNone/>
              <a:defRPr sz="1800" baseline="0">
                <a:solidFill>
                  <a:srgbClr val="001A72"/>
                </a:solidFill>
                <a:latin typeface="Arial" panose="020B0604020202020204" pitchFamily="34" charset="0"/>
                <a:cs typeface="Arial" panose="020B06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June 2023</a:t>
            </a:r>
          </a:p>
        </p:txBody>
      </p:sp>
    </p:spTree>
    <p:extLst>
      <p:ext uri="{BB962C8B-B14F-4D97-AF65-F5344CB8AC3E}">
        <p14:creationId xmlns:p14="http://schemas.microsoft.com/office/powerpoint/2010/main" val="2300416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02">
    <p:spTree>
      <p:nvGrpSpPr>
        <p:cNvPr id="1" name=""/>
        <p:cNvGrpSpPr/>
        <p:nvPr/>
      </p:nvGrpSpPr>
      <p:grpSpPr>
        <a:xfrm>
          <a:off x="0" y="0"/>
          <a:ext cx="0" cy="0"/>
          <a:chOff x="0" y="0"/>
          <a:chExt cx="0" cy="0"/>
        </a:xfrm>
      </p:grpSpPr>
      <p:pic>
        <p:nvPicPr>
          <p:cNvPr id="8" name="Picture 7" descr="A blue and white flag&#10;&#10;Description automatically generated">
            <a:extLst>
              <a:ext uri="{FF2B5EF4-FFF2-40B4-BE49-F238E27FC236}">
                <a16:creationId xmlns:a16="http://schemas.microsoft.com/office/drawing/2014/main" id="{F032C5B9-34A6-CF5A-D5A4-23499CB203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A black background with blue lines&#10;&#10;Description automatically generated">
            <a:extLst>
              <a:ext uri="{FF2B5EF4-FFF2-40B4-BE49-F238E27FC236}">
                <a16:creationId xmlns:a16="http://schemas.microsoft.com/office/drawing/2014/main" id="{13F72B6B-6130-4A43-020F-70A01BAF0F8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8333" b="48491"/>
          <a:stretch/>
        </p:blipFill>
        <p:spPr>
          <a:xfrm>
            <a:off x="4673600" y="0"/>
            <a:ext cx="7518400" cy="3532506"/>
          </a:xfrm>
          <a:prstGeom prst="rect">
            <a:avLst/>
          </a:prstGeom>
        </p:spPr>
      </p:pic>
      <p:sp>
        <p:nvSpPr>
          <p:cNvPr id="14" name="Text Placeholder 23">
            <a:extLst>
              <a:ext uri="{FF2B5EF4-FFF2-40B4-BE49-F238E27FC236}">
                <a16:creationId xmlns:a16="http://schemas.microsoft.com/office/drawing/2014/main" id="{8674611F-125D-9F88-24C0-5A79DB70A216}"/>
              </a:ext>
            </a:extLst>
          </p:cNvPr>
          <p:cNvSpPr>
            <a:spLocks noGrp="1"/>
          </p:cNvSpPr>
          <p:nvPr>
            <p:ph type="body" sz="quarter" idx="11" hasCustomPrompt="1"/>
          </p:nvPr>
        </p:nvSpPr>
        <p:spPr>
          <a:xfrm>
            <a:off x="1007425" y="4430141"/>
            <a:ext cx="4991100" cy="308610"/>
          </a:xfrm>
          <a:prstGeom prst="rect">
            <a:avLst/>
          </a:prstGeom>
        </p:spPr>
        <p:txBody>
          <a:bodyPr lIns="0" tIns="0" rIns="0" bIns="0" anchor="b" anchorCtr="0"/>
          <a:lstStyle>
            <a:lvl1pPr marL="0" indent="0">
              <a:buFontTx/>
              <a:buNone/>
              <a:defRPr sz="2000" baseline="0">
                <a:solidFill>
                  <a:schemeClr val="bg1"/>
                </a:solidFill>
                <a:latin typeface="Arial" panose="020B0604020202020204" pitchFamily="34" charset="0"/>
                <a:cs typeface="Arial" panose="020B06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June 2023</a:t>
            </a:r>
          </a:p>
        </p:txBody>
      </p:sp>
      <p:pic>
        <p:nvPicPr>
          <p:cNvPr id="24" name="Picture 23">
            <a:extLst>
              <a:ext uri="{FF2B5EF4-FFF2-40B4-BE49-F238E27FC236}">
                <a16:creationId xmlns:a16="http://schemas.microsoft.com/office/drawing/2014/main" id="{C7C33B4F-C80E-50A8-2A50-EE3E2F5CFCD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905781" y="5499006"/>
            <a:ext cx="3657600" cy="1082891"/>
          </a:xfrm>
          <a:prstGeom prst="rect">
            <a:avLst/>
          </a:prstGeom>
        </p:spPr>
      </p:pic>
      <p:sp>
        <p:nvSpPr>
          <p:cNvPr id="2" name="Title 1">
            <a:extLst>
              <a:ext uri="{FF2B5EF4-FFF2-40B4-BE49-F238E27FC236}">
                <a16:creationId xmlns:a16="http://schemas.microsoft.com/office/drawing/2014/main" id="{7CDEFE3D-CED2-8F56-5DB9-682CA1FB1368}"/>
              </a:ext>
            </a:extLst>
          </p:cNvPr>
          <p:cNvSpPr>
            <a:spLocks noGrp="1"/>
          </p:cNvSpPr>
          <p:nvPr>
            <p:ph type="title" hasCustomPrompt="1"/>
          </p:nvPr>
        </p:nvSpPr>
        <p:spPr>
          <a:xfrm>
            <a:off x="990007" y="1795736"/>
            <a:ext cx="9048727" cy="1117357"/>
          </a:xfrm>
        </p:spPr>
        <p:txBody>
          <a:bodyPr anchor="b" anchorCtr="0"/>
          <a:lstStyle>
            <a:lvl1pPr>
              <a:lnSpc>
                <a:spcPts val="5100"/>
              </a:lnSpc>
              <a:defRPr sz="4200">
                <a:solidFill>
                  <a:schemeClr val="bg1"/>
                </a:solidFill>
              </a:defRPr>
            </a:lvl1pPr>
          </a:lstStyle>
          <a:p>
            <a:r>
              <a:rPr lang="en-US"/>
              <a:t>Document title would go right here, second line right here</a:t>
            </a:r>
            <a:endParaRPr lang="en-PH"/>
          </a:p>
        </p:txBody>
      </p:sp>
      <p:sp>
        <p:nvSpPr>
          <p:cNvPr id="20" name="Text Placeholder 19">
            <a:extLst>
              <a:ext uri="{FF2B5EF4-FFF2-40B4-BE49-F238E27FC236}">
                <a16:creationId xmlns:a16="http://schemas.microsoft.com/office/drawing/2014/main" id="{A9788DC1-EEB0-F4A1-9DF2-F33D45F5916D}"/>
              </a:ext>
            </a:extLst>
          </p:cNvPr>
          <p:cNvSpPr>
            <a:spLocks noGrp="1"/>
          </p:cNvSpPr>
          <p:nvPr>
            <p:ph type="body" sz="quarter" idx="12" hasCustomPrompt="1"/>
          </p:nvPr>
        </p:nvSpPr>
        <p:spPr>
          <a:xfrm>
            <a:off x="990006" y="3254565"/>
            <a:ext cx="6164937" cy="690343"/>
          </a:xfrm>
        </p:spPr>
        <p:txBody>
          <a:bodyPr lIns="0" tIns="0" rIns="0" bIns="0"/>
          <a:lstStyle>
            <a:lvl1pPr>
              <a:lnSpc>
                <a:spcPts val="2400"/>
              </a:lnSpc>
              <a:defRPr sz="2400" b="1">
                <a:solidFill>
                  <a:schemeClr val="bg1"/>
                </a:solidFill>
              </a:defRPr>
            </a:lvl1pPr>
            <a:lvl2pPr>
              <a:defRPr sz="2400"/>
            </a:lvl2pPr>
            <a:lvl3pPr>
              <a:defRPr sz="2400"/>
            </a:lvl3pPr>
            <a:lvl4pPr>
              <a:defRPr sz="2400"/>
            </a:lvl4pPr>
            <a:lvl5pPr>
              <a:defRPr sz="2400"/>
            </a:lvl5pPr>
          </a:lstStyle>
          <a:p>
            <a:pPr lvl="0"/>
            <a:r>
              <a:rPr lang="en-US"/>
              <a:t>Document subtitle would go right here,</a:t>
            </a:r>
            <a:r>
              <a:rPr lang="en-PH"/>
              <a:t> second line right here</a:t>
            </a:r>
            <a:endParaRPr lang="en-US"/>
          </a:p>
        </p:txBody>
      </p:sp>
    </p:spTree>
    <p:extLst>
      <p:ext uri="{BB962C8B-B14F-4D97-AF65-F5344CB8AC3E}">
        <p14:creationId xmlns:p14="http://schemas.microsoft.com/office/powerpoint/2010/main" val="1753028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ior Slide - One Column">
    <p:spTree>
      <p:nvGrpSpPr>
        <p:cNvPr id="1" name=""/>
        <p:cNvGrpSpPr/>
        <p:nvPr/>
      </p:nvGrpSpPr>
      <p:grpSpPr>
        <a:xfrm>
          <a:off x="0" y="0"/>
          <a:ext cx="0" cy="0"/>
          <a:chOff x="0" y="0"/>
          <a:chExt cx="0" cy="0"/>
        </a:xfrm>
      </p:grpSpPr>
      <p:pic>
        <p:nvPicPr>
          <p:cNvPr id="26" name="Picture 25" descr="A blue letters on a black background&#10;&#10;Description automatically generated">
            <a:extLst>
              <a:ext uri="{FF2B5EF4-FFF2-40B4-BE49-F238E27FC236}">
                <a16:creationId xmlns:a16="http://schemas.microsoft.com/office/drawing/2014/main" id="{42D19FED-BD6E-D373-2CD4-FC2F2C538F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836" y="6015708"/>
            <a:ext cx="1921163" cy="640388"/>
          </a:xfrm>
          <a:prstGeom prst="rect">
            <a:avLst/>
          </a:prstGeom>
        </p:spPr>
      </p:pic>
      <p:sp>
        <p:nvSpPr>
          <p:cNvPr id="4" name="Title 3">
            <a:extLst>
              <a:ext uri="{FF2B5EF4-FFF2-40B4-BE49-F238E27FC236}">
                <a16:creationId xmlns:a16="http://schemas.microsoft.com/office/drawing/2014/main" id="{AB263084-C4CE-A031-8845-584768EDF0C9}"/>
              </a:ext>
            </a:extLst>
          </p:cNvPr>
          <p:cNvSpPr>
            <a:spLocks noGrp="1"/>
          </p:cNvSpPr>
          <p:nvPr>
            <p:ph type="title" hasCustomPrompt="1"/>
          </p:nvPr>
        </p:nvSpPr>
        <p:spPr>
          <a:xfrm>
            <a:off x="632451" y="637186"/>
            <a:ext cx="10400735" cy="558800"/>
          </a:xfrm>
        </p:spPr>
        <p:txBody>
          <a:bodyPr/>
          <a:lstStyle>
            <a:lvl1pPr>
              <a:defRPr/>
            </a:lvl1pPr>
          </a:lstStyle>
          <a:p>
            <a:r>
              <a:rPr lang="en-US"/>
              <a:t>One-column layout</a:t>
            </a:r>
            <a:endParaRPr lang="en-PH"/>
          </a:p>
        </p:txBody>
      </p:sp>
      <p:sp>
        <p:nvSpPr>
          <p:cNvPr id="17" name="Text Placeholder 16">
            <a:extLst>
              <a:ext uri="{FF2B5EF4-FFF2-40B4-BE49-F238E27FC236}">
                <a16:creationId xmlns:a16="http://schemas.microsoft.com/office/drawing/2014/main" id="{275C7F7D-101B-8682-73BA-ED4A7FAE9382}"/>
              </a:ext>
            </a:extLst>
          </p:cNvPr>
          <p:cNvSpPr>
            <a:spLocks noGrp="1"/>
          </p:cNvSpPr>
          <p:nvPr>
            <p:ph type="body" sz="quarter" idx="10" hasCustomPrompt="1"/>
          </p:nvPr>
        </p:nvSpPr>
        <p:spPr>
          <a:xfrm>
            <a:off x="631826" y="1518760"/>
            <a:ext cx="10401360" cy="3665537"/>
          </a:xfrm>
        </p:spPr>
        <p:txBody>
          <a:bodyPr/>
          <a:lstStyle>
            <a:lvl1pPr>
              <a:defRPr/>
            </a:lvl1pPr>
            <a:lvl2pPr>
              <a:defRPr/>
            </a:lvl2pPr>
            <a:lvl3pPr>
              <a:defRPr/>
            </a:lvl3pPr>
            <a:lvl4pPr marL="630238" indent="-180975">
              <a:defRPr/>
            </a:lvl4pPr>
            <a:lvl5pPr>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nostruc</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Lorem ipsum dolor sit </a:t>
            </a:r>
            <a:r>
              <a:rPr lang="en-US" err="1"/>
              <a:t>amet</a:t>
            </a:r>
            <a:r>
              <a:rPr lang="en-US"/>
              <a:t>, </a:t>
            </a:r>
            <a:r>
              <a:rPr lang="en-US" err="1"/>
              <a:t>ccnsectetuer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a:t>
            </a:r>
          </a:p>
          <a:p>
            <a:pPr lvl="1"/>
            <a:r>
              <a:rPr lang="en-US"/>
              <a:t>Level two: round bullet</a:t>
            </a:r>
          </a:p>
          <a:p>
            <a:pPr lvl="2"/>
            <a:r>
              <a:rPr lang="en-US"/>
              <a:t>Level three: </a:t>
            </a:r>
            <a:r>
              <a:rPr lang="en-US" err="1"/>
              <a:t>en</a:t>
            </a:r>
            <a:r>
              <a:rPr lang="en-US"/>
              <a:t>-dash</a:t>
            </a:r>
          </a:p>
          <a:p>
            <a:pPr lvl="3"/>
            <a:r>
              <a:rPr lang="en-US"/>
              <a:t>Level four: </a:t>
            </a:r>
            <a:r>
              <a:rPr lang="en-US" err="1"/>
              <a:t>en</a:t>
            </a:r>
            <a:r>
              <a:rPr lang="en-US"/>
              <a:t>-dash</a:t>
            </a:r>
          </a:p>
          <a:p>
            <a:pPr lvl="4"/>
            <a:r>
              <a:rPr lang="en-US"/>
              <a:t>Level five: </a:t>
            </a:r>
            <a:r>
              <a:rPr lang="en-US" err="1"/>
              <a:t>en</a:t>
            </a:r>
            <a:r>
              <a:rPr lang="en-US"/>
              <a:t>-dash</a:t>
            </a:r>
            <a:endParaRPr lang="en-PH"/>
          </a:p>
        </p:txBody>
      </p:sp>
      <p:sp>
        <p:nvSpPr>
          <p:cNvPr id="18" name="Footer Placeholder 17">
            <a:extLst>
              <a:ext uri="{FF2B5EF4-FFF2-40B4-BE49-F238E27FC236}">
                <a16:creationId xmlns:a16="http://schemas.microsoft.com/office/drawing/2014/main" id="{641D2C38-6464-9D87-C9ED-BEB7ABD1FE77}"/>
              </a:ext>
            </a:extLst>
          </p:cNvPr>
          <p:cNvSpPr>
            <a:spLocks noGrp="1"/>
          </p:cNvSpPr>
          <p:nvPr>
            <p:ph type="ftr" sz="quarter" idx="11"/>
          </p:nvPr>
        </p:nvSpPr>
        <p:spPr/>
        <p:txBody>
          <a:bodyPr/>
          <a:lstStyle/>
          <a:p>
            <a:r>
              <a:rPr lang="en-PH"/>
              <a:t>Presentation Title Goes Here</a:t>
            </a:r>
          </a:p>
        </p:txBody>
      </p:sp>
      <p:sp>
        <p:nvSpPr>
          <p:cNvPr id="19" name="Slide Number Placeholder 18">
            <a:extLst>
              <a:ext uri="{FF2B5EF4-FFF2-40B4-BE49-F238E27FC236}">
                <a16:creationId xmlns:a16="http://schemas.microsoft.com/office/drawing/2014/main" id="{C42CA64D-29DF-DB99-745D-6CE655E1ED26}"/>
              </a:ext>
            </a:extLst>
          </p:cNvPr>
          <p:cNvSpPr>
            <a:spLocks noGrp="1"/>
          </p:cNvSpPr>
          <p:nvPr>
            <p:ph type="sldNum" sz="quarter" idx="12"/>
          </p:nvPr>
        </p:nvSpPr>
        <p:spPr/>
        <p:txBody>
          <a:bodyPr/>
          <a:lstStyle/>
          <a:p>
            <a:fld id="{4F199F59-4F23-4CB2-BA1B-FA9A51BBB252}" type="slidenum">
              <a:rPr lang="en-PH" smtClean="0"/>
              <a:pPr/>
              <a:t>‹#›</a:t>
            </a:fld>
            <a:endParaRPr lang="en-PH"/>
          </a:p>
        </p:txBody>
      </p:sp>
    </p:spTree>
    <p:extLst>
      <p:ext uri="{BB962C8B-B14F-4D97-AF65-F5344CB8AC3E}">
        <p14:creationId xmlns:p14="http://schemas.microsoft.com/office/powerpoint/2010/main" val="1391766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erior Slide - Two Columns">
    <p:spTree>
      <p:nvGrpSpPr>
        <p:cNvPr id="1" name=""/>
        <p:cNvGrpSpPr/>
        <p:nvPr/>
      </p:nvGrpSpPr>
      <p:grpSpPr>
        <a:xfrm>
          <a:off x="0" y="0"/>
          <a:ext cx="0" cy="0"/>
          <a:chOff x="0" y="0"/>
          <a:chExt cx="0" cy="0"/>
        </a:xfrm>
      </p:grpSpPr>
      <p:pic>
        <p:nvPicPr>
          <p:cNvPr id="17" name="Picture 16" descr="A blue letters on a black background&#10;&#10;Description automatically generated">
            <a:extLst>
              <a:ext uri="{FF2B5EF4-FFF2-40B4-BE49-F238E27FC236}">
                <a16:creationId xmlns:a16="http://schemas.microsoft.com/office/drawing/2014/main" id="{90BA9C8E-231A-96BD-566E-E01E9D03C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836" y="6015708"/>
            <a:ext cx="1921163" cy="640388"/>
          </a:xfrm>
          <a:prstGeom prst="rect">
            <a:avLst/>
          </a:prstGeom>
        </p:spPr>
      </p:pic>
      <p:sp>
        <p:nvSpPr>
          <p:cNvPr id="4" name="Title 3">
            <a:extLst>
              <a:ext uri="{FF2B5EF4-FFF2-40B4-BE49-F238E27FC236}">
                <a16:creationId xmlns:a16="http://schemas.microsoft.com/office/drawing/2014/main" id="{A42A7A38-F151-0397-32FE-8305614F5BEB}"/>
              </a:ext>
            </a:extLst>
          </p:cNvPr>
          <p:cNvSpPr>
            <a:spLocks noGrp="1"/>
          </p:cNvSpPr>
          <p:nvPr>
            <p:ph type="title" hasCustomPrompt="1"/>
          </p:nvPr>
        </p:nvSpPr>
        <p:spPr>
          <a:xfrm>
            <a:off x="665544" y="647930"/>
            <a:ext cx="10860912" cy="558800"/>
          </a:xfrm>
        </p:spPr>
        <p:txBody>
          <a:bodyPr/>
          <a:lstStyle>
            <a:lvl1pPr>
              <a:defRPr/>
            </a:lvl1pPr>
          </a:lstStyle>
          <a:p>
            <a:r>
              <a:rPr lang="en-US"/>
              <a:t>Two columns</a:t>
            </a:r>
            <a:endParaRPr lang="en-PH"/>
          </a:p>
        </p:txBody>
      </p:sp>
      <p:sp>
        <p:nvSpPr>
          <p:cNvPr id="6" name="Text Placeholder 5">
            <a:extLst>
              <a:ext uri="{FF2B5EF4-FFF2-40B4-BE49-F238E27FC236}">
                <a16:creationId xmlns:a16="http://schemas.microsoft.com/office/drawing/2014/main" id="{B4EC5CD8-898A-4D7C-9727-101D95B2BDC7}"/>
              </a:ext>
            </a:extLst>
          </p:cNvPr>
          <p:cNvSpPr>
            <a:spLocks noGrp="1"/>
          </p:cNvSpPr>
          <p:nvPr>
            <p:ph type="body" sz="quarter" idx="10" hasCustomPrompt="1"/>
          </p:nvPr>
        </p:nvSpPr>
        <p:spPr>
          <a:xfrm>
            <a:off x="618836" y="1527341"/>
            <a:ext cx="4984750" cy="3458727"/>
          </a:xfrm>
        </p:spPr>
        <p:txBody>
          <a:bodyPr/>
          <a:lstStyle>
            <a:lvl1pPr>
              <a:defRPr>
                <a:solidFill>
                  <a:srgbClr val="333333"/>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endParaRPr lang="en-PH"/>
          </a:p>
        </p:txBody>
      </p:sp>
      <p:sp>
        <p:nvSpPr>
          <p:cNvPr id="7" name="Text Placeholder 5">
            <a:extLst>
              <a:ext uri="{FF2B5EF4-FFF2-40B4-BE49-F238E27FC236}">
                <a16:creationId xmlns:a16="http://schemas.microsoft.com/office/drawing/2014/main" id="{940D7841-144F-F17D-A8F7-7D5F44D33C9C}"/>
              </a:ext>
            </a:extLst>
          </p:cNvPr>
          <p:cNvSpPr>
            <a:spLocks noGrp="1"/>
          </p:cNvSpPr>
          <p:nvPr>
            <p:ph type="body" sz="quarter" idx="11" hasCustomPrompt="1"/>
          </p:nvPr>
        </p:nvSpPr>
        <p:spPr>
          <a:xfrm>
            <a:off x="6541706" y="1524931"/>
            <a:ext cx="4984750" cy="3458727"/>
          </a:xfrm>
        </p:spPr>
        <p:txBody>
          <a:bodyPr/>
          <a:lstStyle>
            <a:lvl1pPr>
              <a:defRPr>
                <a:solidFill>
                  <a:srgbClr val="333333"/>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endParaRPr lang="en-PH"/>
          </a:p>
        </p:txBody>
      </p:sp>
      <p:sp>
        <p:nvSpPr>
          <p:cNvPr id="9" name="Footer Placeholder 8">
            <a:extLst>
              <a:ext uri="{FF2B5EF4-FFF2-40B4-BE49-F238E27FC236}">
                <a16:creationId xmlns:a16="http://schemas.microsoft.com/office/drawing/2014/main" id="{DFB59AF4-86B0-BCB8-37F9-38187365473B}"/>
              </a:ext>
            </a:extLst>
          </p:cNvPr>
          <p:cNvSpPr>
            <a:spLocks noGrp="1"/>
          </p:cNvSpPr>
          <p:nvPr>
            <p:ph type="ftr" sz="quarter" idx="12"/>
          </p:nvPr>
        </p:nvSpPr>
        <p:spPr/>
        <p:txBody>
          <a:bodyPr/>
          <a:lstStyle/>
          <a:p>
            <a:r>
              <a:rPr lang="en-PH"/>
              <a:t>Presentation Title Goes Here</a:t>
            </a:r>
          </a:p>
        </p:txBody>
      </p:sp>
      <p:sp>
        <p:nvSpPr>
          <p:cNvPr id="12" name="Slide Number Placeholder 11">
            <a:extLst>
              <a:ext uri="{FF2B5EF4-FFF2-40B4-BE49-F238E27FC236}">
                <a16:creationId xmlns:a16="http://schemas.microsoft.com/office/drawing/2014/main" id="{88A9E83C-F268-B95A-0E22-49FCB3BA3362}"/>
              </a:ext>
            </a:extLst>
          </p:cNvPr>
          <p:cNvSpPr>
            <a:spLocks noGrp="1"/>
          </p:cNvSpPr>
          <p:nvPr>
            <p:ph type="sldNum" sz="quarter" idx="13"/>
          </p:nvPr>
        </p:nvSpPr>
        <p:spPr/>
        <p:txBody>
          <a:bodyPr/>
          <a:lstStyle/>
          <a:p>
            <a:fld id="{4F199F59-4F23-4CB2-BA1B-FA9A51BBB252}" type="slidenum">
              <a:rPr lang="en-PH" smtClean="0"/>
              <a:pPr/>
              <a:t>‹#›</a:t>
            </a:fld>
            <a:endParaRPr lang="en-PH"/>
          </a:p>
        </p:txBody>
      </p:sp>
    </p:spTree>
    <p:extLst>
      <p:ext uri="{BB962C8B-B14F-4D97-AF65-F5344CB8AC3E}">
        <p14:creationId xmlns:p14="http://schemas.microsoft.com/office/powerpoint/2010/main" val="3594712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erior Slide - Two Columns w Subheads">
    <p:spTree>
      <p:nvGrpSpPr>
        <p:cNvPr id="1" name=""/>
        <p:cNvGrpSpPr/>
        <p:nvPr/>
      </p:nvGrpSpPr>
      <p:grpSpPr>
        <a:xfrm>
          <a:off x="0" y="0"/>
          <a:ext cx="0" cy="0"/>
          <a:chOff x="0" y="0"/>
          <a:chExt cx="0" cy="0"/>
        </a:xfrm>
      </p:grpSpPr>
      <p:pic>
        <p:nvPicPr>
          <p:cNvPr id="19" name="Picture 18" descr="A blue letters on a black background&#10;&#10;Description automatically generated">
            <a:extLst>
              <a:ext uri="{FF2B5EF4-FFF2-40B4-BE49-F238E27FC236}">
                <a16:creationId xmlns:a16="http://schemas.microsoft.com/office/drawing/2014/main" id="{C8200DEE-61AE-D9B9-577F-97918C2BE9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836" y="6015708"/>
            <a:ext cx="1921163" cy="640388"/>
          </a:xfrm>
          <a:prstGeom prst="rect">
            <a:avLst/>
          </a:prstGeom>
        </p:spPr>
      </p:pic>
      <p:sp>
        <p:nvSpPr>
          <p:cNvPr id="6" name="Title 5">
            <a:extLst>
              <a:ext uri="{FF2B5EF4-FFF2-40B4-BE49-F238E27FC236}">
                <a16:creationId xmlns:a16="http://schemas.microsoft.com/office/drawing/2014/main" id="{BC40624F-1981-44A4-1BC9-FBDFC8856724}"/>
              </a:ext>
            </a:extLst>
          </p:cNvPr>
          <p:cNvSpPr>
            <a:spLocks noGrp="1"/>
          </p:cNvSpPr>
          <p:nvPr>
            <p:ph type="title" hasCustomPrompt="1"/>
          </p:nvPr>
        </p:nvSpPr>
        <p:spPr/>
        <p:txBody>
          <a:bodyPr/>
          <a:lstStyle>
            <a:lvl1pPr>
              <a:defRPr/>
            </a:lvl1pPr>
          </a:lstStyle>
          <a:p>
            <a:r>
              <a:rPr lang="en-US"/>
              <a:t>Two columns with subheads</a:t>
            </a:r>
            <a:endParaRPr lang="en-PH"/>
          </a:p>
        </p:txBody>
      </p:sp>
      <p:sp>
        <p:nvSpPr>
          <p:cNvPr id="8" name="Text Placeholder 7">
            <a:extLst>
              <a:ext uri="{FF2B5EF4-FFF2-40B4-BE49-F238E27FC236}">
                <a16:creationId xmlns:a16="http://schemas.microsoft.com/office/drawing/2014/main" id="{8ED3658D-1328-1430-D9DE-958735D4F280}"/>
              </a:ext>
            </a:extLst>
          </p:cNvPr>
          <p:cNvSpPr>
            <a:spLocks noGrp="1"/>
          </p:cNvSpPr>
          <p:nvPr>
            <p:ph type="body" sz="quarter" idx="10" hasCustomPrompt="1"/>
          </p:nvPr>
        </p:nvSpPr>
        <p:spPr>
          <a:xfrm>
            <a:off x="618836" y="1545814"/>
            <a:ext cx="5340350" cy="328020"/>
          </a:xfrm>
        </p:spPr>
        <p:txBody>
          <a:bodyPr/>
          <a:lstStyle>
            <a:lvl1pPr>
              <a:defRPr sz="1800" b="1">
                <a:solidFill>
                  <a:srgbClr val="001A72"/>
                </a:solidFill>
              </a:defRPr>
            </a:lvl1pPr>
            <a:lvl2pPr marL="0" indent="0">
              <a:buNone/>
              <a:defRPr/>
            </a:lvl2pPr>
          </a:lstStyle>
          <a:p>
            <a:pPr lvl="0"/>
            <a:r>
              <a:rPr lang="en-US"/>
              <a:t>Subheads would look like this.</a:t>
            </a:r>
          </a:p>
          <a:p>
            <a:pPr lvl="1"/>
            <a:endParaRPr lang="en-PH"/>
          </a:p>
        </p:txBody>
      </p:sp>
      <p:sp>
        <p:nvSpPr>
          <p:cNvPr id="9" name="Footer Placeholder 8">
            <a:extLst>
              <a:ext uri="{FF2B5EF4-FFF2-40B4-BE49-F238E27FC236}">
                <a16:creationId xmlns:a16="http://schemas.microsoft.com/office/drawing/2014/main" id="{95257021-8A3F-6C2E-F69D-842A46B80E85}"/>
              </a:ext>
            </a:extLst>
          </p:cNvPr>
          <p:cNvSpPr>
            <a:spLocks noGrp="1"/>
          </p:cNvSpPr>
          <p:nvPr>
            <p:ph type="ftr" sz="quarter" idx="11"/>
          </p:nvPr>
        </p:nvSpPr>
        <p:spPr/>
        <p:txBody>
          <a:bodyPr/>
          <a:lstStyle/>
          <a:p>
            <a:r>
              <a:rPr lang="en-PH"/>
              <a:t>Presentation Title Goes Here</a:t>
            </a:r>
          </a:p>
        </p:txBody>
      </p:sp>
      <p:sp>
        <p:nvSpPr>
          <p:cNvPr id="12" name="Slide Number Placeholder 11">
            <a:extLst>
              <a:ext uri="{FF2B5EF4-FFF2-40B4-BE49-F238E27FC236}">
                <a16:creationId xmlns:a16="http://schemas.microsoft.com/office/drawing/2014/main" id="{C714C728-7428-7B93-9D6E-B3DE3FFBB1D1}"/>
              </a:ext>
            </a:extLst>
          </p:cNvPr>
          <p:cNvSpPr>
            <a:spLocks noGrp="1"/>
          </p:cNvSpPr>
          <p:nvPr>
            <p:ph type="sldNum" sz="quarter" idx="12"/>
          </p:nvPr>
        </p:nvSpPr>
        <p:spPr/>
        <p:txBody>
          <a:bodyPr/>
          <a:lstStyle/>
          <a:p>
            <a:fld id="{4F199F59-4F23-4CB2-BA1B-FA9A51BBB252}" type="slidenum">
              <a:rPr lang="en-PH" smtClean="0"/>
              <a:pPr/>
              <a:t>‹#›</a:t>
            </a:fld>
            <a:endParaRPr lang="en-PH"/>
          </a:p>
        </p:txBody>
      </p:sp>
      <p:sp>
        <p:nvSpPr>
          <p:cNvPr id="14" name="Text Placeholder 13">
            <a:extLst>
              <a:ext uri="{FF2B5EF4-FFF2-40B4-BE49-F238E27FC236}">
                <a16:creationId xmlns:a16="http://schemas.microsoft.com/office/drawing/2014/main" id="{EF088E68-9C0F-4E4B-8502-50EC463F32B9}"/>
              </a:ext>
            </a:extLst>
          </p:cNvPr>
          <p:cNvSpPr>
            <a:spLocks noGrp="1"/>
          </p:cNvSpPr>
          <p:nvPr>
            <p:ph type="body" sz="quarter" idx="13" hasCustomPrompt="1"/>
          </p:nvPr>
        </p:nvSpPr>
        <p:spPr>
          <a:xfrm>
            <a:off x="612486" y="1956133"/>
            <a:ext cx="5346700" cy="2509838"/>
          </a:xfrm>
        </p:spPr>
        <p:txBody>
          <a:bodyPr rIns="324000"/>
          <a:lstStyle>
            <a:lvl1pPr>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tindidunt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labortis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endParaRPr lang="en-PH"/>
          </a:p>
        </p:txBody>
      </p:sp>
      <p:sp>
        <p:nvSpPr>
          <p:cNvPr id="16" name="Text Placeholder 7">
            <a:extLst>
              <a:ext uri="{FF2B5EF4-FFF2-40B4-BE49-F238E27FC236}">
                <a16:creationId xmlns:a16="http://schemas.microsoft.com/office/drawing/2014/main" id="{142DEFD7-C68E-758C-0C61-C42349A0ED81}"/>
              </a:ext>
            </a:extLst>
          </p:cNvPr>
          <p:cNvSpPr>
            <a:spLocks noGrp="1"/>
          </p:cNvSpPr>
          <p:nvPr>
            <p:ph type="body" sz="quarter" idx="14" hasCustomPrompt="1"/>
          </p:nvPr>
        </p:nvSpPr>
        <p:spPr>
          <a:xfrm>
            <a:off x="6584372" y="1545814"/>
            <a:ext cx="5340350" cy="328020"/>
          </a:xfrm>
        </p:spPr>
        <p:txBody>
          <a:bodyPr/>
          <a:lstStyle>
            <a:lvl1pPr>
              <a:defRPr sz="1800" b="1">
                <a:solidFill>
                  <a:srgbClr val="001A72"/>
                </a:solidFill>
              </a:defRPr>
            </a:lvl1pPr>
            <a:lvl2pPr marL="0" indent="0">
              <a:buNone/>
              <a:defRPr/>
            </a:lvl2pPr>
          </a:lstStyle>
          <a:p>
            <a:pPr lvl="0"/>
            <a:r>
              <a:rPr lang="en-US"/>
              <a:t>Subheads would look like this.</a:t>
            </a:r>
          </a:p>
          <a:p>
            <a:pPr lvl="1"/>
            <a:endParaRPr lang="en-PH"/>
          </a:p>
        </p:txBody>
      </p:sp>
      <p:sp>
        <p:nvSpPr>
          <p:cNvPr id="20" name="Text Placeholder 13">
            <a:extLst>
              <a:ext uri="{FF2B5EF4-FFF2-40B4-BE49-F238E27FC236}">
                <a16:creationId xmlns:a16="http://schemas.microsoft.com/office/drawing/2014/main" id="{68E925CE-8357-DF3E-223D-C3060864B8BF}"/>
              </a:ext>
            </a:extLst>
          </p:cNvPr>
          <p:cNvSpPr>
            <a:spLocks noGrp="1"/>
          </p:cNvSpPr>
          <p:nvPr>
            <p:ph type="body" sz="quarter" idx="15" hasCustomPrompt="1"/>
          </p:nvPr>
        </p:nvSpPr>
        <p:spPr>
          <a:xfrm>
            <a:off x="6578022" y="1956133"/>
            <a:ext cx="5346700" cy="2509838"/>
          </a:xfrm>
        </p:spPr>
        <p:txBody>
          <a:bodyPr rIns="324000"/>
          <a:lstStyle>
            <a:lvl1pPr>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tindidunt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labortis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endParaRPr lang="en-PH"/>
          </a:p>
        </p:txBody>
      </p:sp>
    </p:spTree>
    <p:extLst>
      <p:ext uri="{BB962C8B-B14F-4D97-AF65-F5344CB8AC3E}">
        <p14:creationId xmlns:p14="http://schemas.microsoft.com/office/powerpoint/2010/main" val="3635354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rior Slide - One Column w Circle Image">
    <p:spTree>
      <p:nvGrpSpPr>
        <p:cNvPr id="1" name=""/>
        <p:cNvGrpSpPr/>
        <p:nvPr/>
      </p:nvGrpSpPr>
      <p:grpSpPr>
        <a:xfrm>
          <a:off x="0" y="0"/>
          <a:ext cx="0" cy="0"/>
          <a:chOff x="0" y="0"/>
          <a:chExt cx="0" cy="0"/>
        </a:xfrm>
      </p:grpSpPr>
      <p:sp>
        <p:nvSpPr>
          <p:cNvPr id="38" name="Picture Placeholder 37">
            <a:extLst>
              <a:ext uri="{FF2B5EF4-FFF2-40B4-BE49-F238E27FC236}">
                <a16:creationId xmlns:a16="http://schemas.microsoft.com/office/drawing/2014/main" id="{985CB713-3B59-3334-F5AB-5C329927C910}"/>
              </a:ext>
            </a:extLst>
          </p:cNvPr>
          <p:cNvSpPr>
            <a:spLocks noGrp="1"/>
          </p:cNvSpPr>
          <p:nvPr>
            <p:ph type="pic" sz="quarter" idx="10"/>
          </p:nvPr>
        </p:nvSpPr>
        <p:spPr>
          <a:xfrm>
            <a:off x="5918244" y="0"/>
            <a:ext cx="6273756" cy="6858000"/>
          </a:xfrm>
          <a:custGeom>
            <a:avLst/>
            <a:gdLst>
              <a:gd name="connsiteX0" fmla="*/ 4582442 w 6445910"/>
              <a:gd name="connsiteY0" fmla="*/ 0 h 6858000"/>
              <a:gd name="connsiteX1" fmla="*/ 6445780 w 6445910"/>
              <a:gd name="connsiteY1" fmla="*/ 0 h 6858000"/>
              <a:gd name="connsiteX2" fmla="*/ 6445910 w 6445910"/>
              <a:gd name="connsiteY2" fmla="*/ 0 h 6858000"/>
              <a:gd name="connsiteX3" fmla="*/ 6445910 w 6445910"/>
              <a:gd name="connsiteY3" fmla="*/ 6858000 h 6858000"/>
              <a:gd name="connsiteX4" fmla="*/ 0 w 6445910"/>
              <a:gd name="connsiteY4" fmla="*/ 6858000 h 6858000"/>
              <a:gd name="connsiteX5" fmla="*/ 4582442 w 6445910"/>
              <a:gd name="connsiteY5" fmla="*/ 0 h 6858000"/>
              <a:gd name="connsiteX0" fmla="*/ 4409722 w 6273190"/>
              <a:gd name="connsiteY0" fmla="*/ 0 h 6858000"/>
              <a:gd name="connsiteX1" fmla="*/ 6273060 w 6273190"/>
              <a:gd name="connsiteY1" fmla="*/ 0 h 6858000"/>
              <a:gd name="connsiteX2" fmla="*/ 6273190 w 6273190"/>
              <a:gd name="connsiteY2" fmla="*/ 0 h 6858000"/>
              <a:gd name="connsiteX3" fmla="*/ 6273190 w 6273190"/>
              <a:gd name="connsiteY3" fmla="*/ 6858000 h 6858000"/>
              <a:gd name="connsiteX4" fmla="*/ 0 w 6273190"/>
              <a:gd name="connsiteY4" fmla="*/ 6837680 h 6858000"/>
              <a:gd name="connsiteX5" fmla="*/ 4409722 w 6273190"/>
              <a:gd name="connsiteY5" fmla="*/ 0 h 6858000"/>
              <a:gd name="connsiteX0" fmla="*/ 4410238 w 6273706"/>
              <a:gd name="connsiteY0" fmla="*/ 0 h 6858000"/>
              <a:gd name="connsiteX1" fmla="*/ 6273576 w 6273706"/>
              <a:gd name="connsiteY1" fmla="*/ 0 h 6858000"/>
              <a:gd name="connsiteX2" fmla="*/ 6273706 w 6273706"/>
              <a:gd name="connsiteY2" fmla="*/ 0 h 6858000"/>
              <a:gd name="connsiteX3" fmla="*/ 6273706 w 6273706"/>
              <a:gd name="connsiteY3" fmla="*/ 6858000 h 6858000"/>
              <a:gd name="connsiteX4" fmla="*/ 516 w 6273706"/>
              <a:gd name="connsiteY4" fmla="*/ 6837680 h 6858000"/>
              <a:gd name="connsiteX5" fmla="*/ 4410238 w 6273706"/>
              <a:gd name="connsiteY5" fmla="*/ 0 h 6858000"/>
              <a:gd name="connsiteX0" fmla="*/ 4430541 w 6273689"/>
              <a:gd name="connsiteY0" fmla="*/ 0 h 6858000"/>
              <a:gd name="connsiteX1" fmla="*/ 6273559 w 6273689"/>
              <a:gd name="connsiteY1" fmla="*/ 0 h 6858000"/>
              <a:gd name="connsiteX2" fmla="*/ 6273689 w 6273689"/>
              <a:gd name="connsiteY2" fmla="*/ 0 h 6858000"/>
              <a:gd name="connsiteX3" fmla="*/ 6273689 w 6273689"/>
              <a:gd name="connsiteY3" fmla="*/ 6858000 h 6858000"/>
              <a:gd name="connsiteX4" fmla="*/ 499 w 6273689"/>
              <a:gd name="connsiteY4" fmla="*/ 6837680 h 6858000"/>
              <a:gd name="connsiteX5" fmla="*/ 4430541 w 6273689"/>
              <a:gd name="connsiteY5" fmla="*/ 0 h 6858000"/>
              <a:gd name="connsiteX0" fmla="*/ 4430608 w 6273756"/>
              <a:gd name="connsiteY0" fmla="*/ 0 h 6858000"/>
              <a:gd name="connsiteX1" fmla="*/ 6273626 w 6273756"/>
              <a:gd name="connsiteY1" fmla="*/ 0 h 6858000"/>
              <a:gd name="connsiteX2" fmla="*/ 6273756 w 6273756"/>
              <a:gd name="connsiteY2" fmla="*/ 0 h 6858000"/>
              <a:gd name="connsiteX3" fmla="*/ 6273756 w 6273756"/>
              <a:gd name="connsiteY3" fmla="*/ 6858000 h 6858000"/>
              <a:gd name="connsiteX4" fmla="*/ 566 w 6273756"/>
              <a:gd name="connsiteY4" fmla="*/ 6837680 h 6858000"/>
              <a:gd name="connsiteX5" fmla="*/ 4430608 w 627375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756" h="6858000">
                <a:moveTo>
                  <a:pt x="4430608" y="0"/>
                </a:moveTo>
                <a:lnTo>
                  <a:pt x="6273626" y="0"/>
                </a:lnTo>
                <a:lnTo>
                  <a:pt x="6273756" y="0"/>
                </a:lnTo>
                <a:lnTo>
                  <a:pt x="6273756" y="6858000"/>
                </a:lnTo>
                <a:lnTo>
                  <a:pt x="566" y="6837680"/>
                </a:lnTo>
                <a:cubicBezTo>
                  <a:pt x="-18707" y="5006594"/>
                  <a:pt x="433755" y="882522"/>
                  <a:pt x="4430608" y="0"/>
                </a:cubicBezTo>
                <a:close/>
              </a:path>
            </a:pathLst>
          </a:custGeom>
          <a:noFill/>
        </p:spPr>
        <p:txBody>
          <a:bodyPr wrap="square">
            <a:noAutofit/>
          </a:bodyPr>
          <a:lstStyle>
            <a:lvl1pPr marL="0" indent="0">
              <a:buNone/>
              <a:defRPr sz="1000" baseline="0">
                <a:solidFill>
                  <a:srgbClr val="333333"/>
                </a:solidFill>
                <a:latin typeface="Arial" panose="020B0604020202020204" pitchFamily="34" charset="0"/>
              </a:defRPr>
            </a:lvl1pPr>
          </a:lstStyle>
          <a:p>
            <a:endParaRPr lang="en-PH"/>
          </a:p>
        </p:txBody>
      </p:sp>
      <p:pic>
        <p:nvPicPr>
          <p:cNvPr id="14" name="Picture 13" descr="A blue letters on a black background&#10;&#10;Description automatically generated">
            <a:extLst>
              <a:ext uri="{FF2B5EF4-FFF2-40B4-BE49-F238E27FC236}">
                <a16:creationId xmlns:a16="http://schemas.microsoft.com/office/drawing/2014/main" id="{1D0F6CE7-6B11-F4DF-D700-568A8101E9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836" y="6015708"/>
            <a:ext cx="1921163" cy="640388"/>
          </a:xfrm>
          <a:prstGeom prst="rect">
            <a:avLst/>
          </a:prstGeom>
        </p:spPr>
      </p:pic>
      <p:sp>
        <p:nvSpPr>
          <p:cNvPr id="3" name="Title 2">
            <a:extLst>
              <a:ext uri="{FF2B5EF4-FFF2-40B4-BE49-F238E27FC236}">
                <a16:creationId xmlns:a16="http://schemas.microsoft.com/office/drawing/2014/main" id="{4F983E40-451A-3818-B1F0-4922300B0B67}"/>
              </a:ext>
            </a:extLst>
          </p:cNvPr>
          <p:cNvSpPr>
            <a:spLocks noGrp="1"/>
          </p:cNvSpPr>
          <p:nvPr>
            <p:ph type="title" hasCustomPrompt="1"/>
          </p:nvPr>
        </p:nvSpPr>
        <p:spPr>
          <a:xfrm>
            <a:off x="627405" y="648278"/>
            <a:ext cx="6459195" cy="558800"/>
          </a:xfrm>
        </p:spPr>
        <p:txBody>
          <a:bodyPr/>
          <a:lstStyle>
            <a:lvl1pPr>
              <a:defRPr/>
            </a:lvl1pPr>
          </a:lstStyle>
          <a:p>
            <a:r>
              <a:rPr lang="en-US"/>
              <a:t>One-column with image</a:t>
            </a:r>
            <a:endParaRPr lang="en-PH"/>
          </a:p>
        </p:txBody>
      </p:sp>
      <p:sp>
        <p:nvSpPr>
          <p:cNvPr id="5" name="Footer Placeholder 4">
            <a:extLst>
              <a:ext uri="{FF2B5EF4-FFF2-40B4-BE49-F238E27FC236}">
                <a16:creationId xmlns:a16="http://schemas.microsoft.com/office/drawing/2014/main" id="{793602B8-8E68-B147-B3E8-8B6EEDFE0EFD}"/>
              </a:ext>
            </a:extLst>
          </p:cNvPr>
          <p:cNvSpPr>
            <a:spLocks noGrp="1"/>
          </p:cNvSpPr>
          <p:nvPr>
            <p:ph type="ftr" sz="quarter" idx="16"/>
          </p:nvPr>
        </p:nvSpPr>
        <p:spPr/>
        <p:txBody>
          <a:bodyPr/>
          <a:lstStyle/>
          <a:p>
            <a:r>
              <a:rPr lang="en-PH"/>
              <a:t>Presentation Title Goes Here</a:t>
            </a:r>
          </a:p>
        </p:txBody>
      </p:sp>
      <p:sp>
        <p:nvSpPr>
          <p:cNvPr id="7" name="Slide Number Placeholder 6">
            <a:extLst>
              <a:ext uri="{FF2B5EF4-FFF2-40B4-BE49-F238E27FC236}">
                <a16:creationId xmlns:a16="http://schemas.microsoft.com/office/drawing/2014/main" id="{C8A59628-7FE1-9434-097B-65D6C4EB6836}"/>
              </a:ext>
            </a:extLst>
          </p:cNvPr>
          <p:cNvSpPr>
            <a:spLocks noGrp="1"/>
          </p:cNvSpPr>
          <p:nvPr>
            <p:ph type="sldNum" sz="quarter" idx="17"/>
          </p:nvPr>
        </p:nvSpPr>
        <p:spPr/>
        <p:txBody>
          <a:bodyPr/>
          <a:lstStyle/>
          <a:p>
            <a:fld id="{4F199F59-4F23-4CB2-BA1B-FA9A51BBB252}" type="slidenum">
              <a:rPr lang="en-PH" smtClean="0"/>
              <a:pPr/>
              <a:t>‹#›</a:t>
            </a:fld>
            <a:endParaRPr lang="en-PH"/>
          </a:p>
        </p:txBody>
      </p:sp>
      <p:sp>
        <p:nvSpPr>
          <p:cNvPr id="11" name="Text Placeholder 10">
            <a:extLst>
              <a:ext uri="{FF2B5EF4-FFF2-40B4-BE49-F238E27FC236}">
                <a16:creationId xmlns:a16="http://schemas.microsoft.com/office/drawing/2014/main" id="{494CB185-9E21-624C-096E-C249795B58D3}"/>
              </a:ext>
            </a:extLst>
          </p:cNvPr>
          <p:cNvSpPr>
            <a:spLocks noGrp="1"/>
          </p:cNvSpPr>
          <p:nvPr>
            <p:ph type="body" sz="quarter" idx="18" hasCustomPrompt="1"/>
          </p:nvPr>
        </p:nvSpPr>
        <p:spPr>
          <a:xfrm>
            <a:off x="619125" y="1534676"/>
            <a:ext cx="6467475" cy="320680"/>
          </a:xfrm>
        </p:spPr>
        <p:txBody>
          <a:bodyPr/>
          <a:lstStyle>
            <a:lvl1pPr>
              <a:defRPr sz="1800" b="1">
                <a:solidFill>
                  <a:srgbClr val="001A72"/>
                </a:solidFill>
              </a:defRPr>
            </a:lvl1pPr>
          </a:lstStyle>
          <a:p>
            <a:pPr lvl="0"/>
            <a:r>
              <a:rPr lang="en-US"/>
              <a:t>Subheads would look like this.</a:t>
            </a:r>
            <a:endParaRPr lang="en-PH"/>
          </a:p>
        </p:txBody>
      </p:sp>
      <p:sp>
        <p:nvSpPr>
          <p:cNvPr id="16" name="Text Placeholder 15">
            <a:extLst>
              <a:ext uri="{FF2B5EF4-FFF2-40B4-BE49-F238E27FC236}">
                <a16:creationId xmlns:a16="http://schemas.microsoft.com/office/drawing/2014/main" id="{F2296FC2-8970-8E2F-D1CA-288DF0D85543}"/>
              </a:ext>
            </a:extLst>
          </p:cNvPr>
          <p:cNvSpPr>
            <a:spLocks noGrp="1"/>
          </p:cNvSpPr>
          <p:nvPr>
            <p:ph type="body" sz="quarter" idx="19" hasCustomPrompt="1"/>
          </p:nvPr>
        </p:nvSpPr>
        <p:spPr>
          <a:xfrm>
            <a:off x="627515" y="1962503"/>
            <a:ext cx="4976332" cy="1947862"/>
          </a:xfrm>
        </p:spPr>
        <p:txBody>
          <a:bodyPr/>
          <a:lstStyle>
            <a:lvl1pPr>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endParaRPr lang="en-PH"/>
          </a:p>
        </p:txBody>
      </p:sp>
    </p:spTree>
    <p:extLst>
      <p:ext uri="{BB962C8B-B14F-4D97-AF65-F5344CB8AC3E}">
        <p14:creationId xmlns:p14="http://schemas.microsoft.com/office/powerpoint/2010/main" val="14940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erior Slide - One Column w Box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3D9F05E-8D22-B927-3AF8-C25006F2AD62}"/>
              </a:ext>
            </a:extLst>
          </p:cNvPr>
          <p:cNvSpPr>
            <a:spLocks noGrp="1"/>
          </p:cNvSpPr>
          <p:nvPr>
            <p:ph type="pic" sz="quarter" idx="16"/>
          </p:nvPr>
        </p:nvSpPr>
        <p:spPr>
          <a:xfrm>
            <a:off x="6755363" y="-2042"/>
            <a:ext cx="5436637" cy="6857999"/>
          </a:xfrm>
          <a:prstGeom prst="rect">
            <a:avLst/>
          </a:prstGeom>
        </p:spPr>
        <p:txBody>
          <a:bodyPr/>
          <a:lstStyle>
            <a:lvl1pPr marL="0" indent="0">
              <a:buNone/>
              <a:defRPr sz="1000" baseline="0">
                <a:solidFill>
                  <a:srgbClr val="333333"/>
                </a:solidFill>
                <a:latin typeface="Arial" panose="020B0604020202020204" pitchFamily="34" charset="0"/>
              </a:defRPr>
            </a:lvl1pPr>
          </a:lstStyle>
          <a:p>
            <a:endParaRPr lang="en-PH"/>
          </a:p>
        </p:txBody>
      </p:sp>
      <p:pic>
        <p:nvPicPr>
          <p:cNvPr id="14" name="Picture 13" descr="A blue letters on a black background&#10;&#10;Description automatically generated">
            <a:extLst>
              <a:ext uri="{FF2B5EF4-FFF2-40B4-BE49-F238E27FC236}">
                <a16:creationId xmlns:a16="http://schemas.microsoft.com/office/drawing/2014/main" id="{1DEB41A1-8E72-B53B-6C0E-08D6D5D13E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836" y="6015708"/>
            <a:ext cx="1921163" cy="640388"/>
          </a:xfrm>
          <a:prstGeom prst="rect">
            <a:avLst/>
          </a:prstGeom>
        </p:spPr>
      </p:pic>
      <p:sp>
        <p:nvSpPr>
          <p:cNvPr id="3" name="Title 2">
            <a:extLst>
              <a:ext uri="{FF2B5EF4-FFF2-40B4-BE49-F238E27FC236}">
                <a16:creationId xmlns:a16="http://schemas.microsoft.com/office/drawing/2014/main" id="{26C6BE09-7009-17C4-83F9-1B0B17AFA35D}"/>
              </a:ext>
            </a:extLst>
          </p:cNvPr>
          <p:cNvSpPr>
            <a:spLocks noGrp="1"/>
          </p:cNvSpPr>
          <p:nvPr>
            <p:ph type="title" hasCustomPrompt="1"/>
          </p:nvPr>
        </p:nvSpPr>
        <p:spPr>
          <a:xfrm>
            <a:off x="618836" y="655125"/>
            <a:ext cx="6016856" cy="558800"/>
          </a:xfrm>
        </p:spPr>
        <p:txBody>
          <a:bodyPr/>
          <a:lstStyle>
            <a:lvl1pPr>
              <a:defRPr/>
            </a:lvl1pPr>
          </a:lstStyle>
          <a:p>
            <a:r>
              <a:rPr lang="en-US"/>
              <a:t>One column with image rectangle</a:t>
            </a:r>
            <a:endParaRPr lang="en-PH"/>
          </a:p>
        </p:txBody>
      </p:sp>
      <p:sp>
        <p:nvSpPr>
          <p:cNvPr id="7" name="Footer Placeholder 6">
            <a:extLst>
              <a:ext uri="{FF2B5EF4-FFF2-40B4-BE49-F238E27FC236}">
                <a16:creationId xmlns:a16="http://schemas.microsoft.com/office/drawing/2014/main" id="{023547C8-A095-FA59-F60D-717F212819CF}"/>
              </a:ext>
            </a:extLst>
          </p:cNvPr>
          <p:cNvSpPr>
            <a:spLocks noGrp="1"/>
          </p:cNvSpPr>
          <p:nvPr>
            <p:ph type="ftr" sz="quarter" idx="17"/>
          </p:nvPr>
        </p:nvSpPr>
        <p:spPr/>
        <p:txBody>
          <a:bodyPr/>
          <a:lstStyle/>
          <a:p>
            <a:r>
              <a:rPr lang="en-PH"/>
              <a:t>Presentation Title Goes Here</a:t>
            </a:r>
          </a:p>
        </p:txBody>
      </p:sp>
      <p:sp>
        <p:nvSpPr>
          <p:cNvPr id="8" name="Slide Number Placeholder 7">
            <a:extLst>
              <a:ext uri="{FF2B5EF4-FFF2-40B4-BE49-F238E27FC236}">
                <a16:creationId xmlns:a16="http://schemas.microsoft.com/office/drawing/2014/main" id="{6918760C-984F-B233-7CE7-23E6B4A1C2B4}"/>
              </a:ext>
            </a:extLst>
          </p:cNvPr>
          <p:cNvSpPr>
            <a:spLocks noGrp="1"/>
          </p:cNvSpPr>
          <p:nvPr>
            <p:ph type="sldNum" sz="quarter" idx="18"/>
          </p:nvPr>
        </p:nvSpPr>
        <p:spPr/>
        <p:txBody>
          <a:bodyPr/>
          <a:lstStyle/>
          <a:p>
            <a:fld id="{4F199F59-4F23-4CB2-BA1B-FA9A51BBB252}" type="slidenum">
              <a:rPr lang="en-PH" smtClean="0"/>
              <a:pPr/>
              <a:t>‹#›</a:t>
            </a:fld>
            <a:endParaRPr lang="en-PH"/>
          </a:p>
        </p:txBody>
      </p:sp>
      <p:sp>
        <p:nvSpPr>
          <p:cNvPr id="15" name="Text Placeholder 14">
            <a:extLst>
              <a:ext uri="{FF2B5EF4-FFF2-40B4-BE49-F238E27FC236}">
                <a16:creationId xmlns:a16="http://schemas.microsoft.com/office/drawing/2014/main" id="{180264AE-4DF9-8F85-3A16-B44A5E5BD54B}"/>
              </a:ext>
            </a:extLst>
          </p:cNvPr>
          <p:cNvSpPr>
            <a:spLocks noGrp="1"/>
          </p:cNvSpPr>
          <p:nvPr>
            <p:ph type="body" sz="quarter" idx="19" hasCustomPrompt="1"/>
          </p:nvPr>
        </p:nvSpPr>
        <p:spPr>
          <a:xfrm>
            <a:off x="619125" y="1552575"/>
            <a:ext cx="5311775" cy="316475"/>
          </a:xfrm>
        </p:spPr>
        <p:txBody>
          <a:bodyPr/>
          <a:lstStyle>
            <a:lvl1pPr>
              <a:defRPr sz="1800" b="1">
                <a:solidFill>
                  <a:srgbClr val="001A72"/>
                </a:solidFill>
              </a:defRPr>
            </a:lvl1pPr>
          </a:lstStyle>
          <a:p>
            <a:pPr lvl="0"/>
            <a:r>
              <a:rPr lang="en-US"/>
              <a:t>Subheads would look like this.</a:t>
            </a:r>
            <a:endParaRPr lang="en-PH"/>
          </a:p>
        </p:txBody>
      </p:sp>
      <p:sp>
        <p:nvSpPr>
          <p:cNvPr id="17" name="Text Placeholder 16">
            <a:extLst>
              <a:ext uri="{FF2B5EF4-FFF2-40B4-BE49-F238E27FC236}">
                <a16:creationId xmlns:a16="http://schemas.microsoft.com/office/drawing/2014/main" id="{E9C2E5B9-6393-943B-8EC0-F6A71179BEBF}"/>
              </a:ext>
            </a:extLst>
          </p:cNvPr>
          <p:cNvSpPr>
            <a:spLocks noGrp="1"/>
          </p:cNvSpPr>
          <p:nvPr>
            <p:ph type="body" sz="quarter" idx="20" hasCustomPrompt="1"/>
          </p:nvPr>
        </p:nvSpPr>
        <p:spPr>
          <a:xfrm>
            <a:off x="619125" y="1956164"/>
            <a:ext cx="5311775" cy="2427288"/>
          </a:xfrm>
        </p:spPr>
        <p:txBody>
          <a:bodyPr rIns="252000"/>
          <a:lstStyle>
            <a:lvl1pPr>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suscept </a:t>
            </a:r>
            <a:r>
              <a:rPr lang="en-US" err="1"/>
              <a:t>lobortis</a:t>
            </a:r>
            <a:r>
              <a:rPr lang="en-US"/>
              <a:t> </a:t>
            </a:r>
            <a:r>
              <a:rPr lang="en-US" err="1"/>
              <a:t>nisl</a:t>
            </a:r>
            <a:r>
              <a:rPr lang="en-US"/>
              <a:t> </a:t>
            </a:r>
            <a:r>
              <a:rPr lang="en-US" err="1"/>
              <a:t>ul</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endParaRPr lang="en-PH"/>
          </a:p>
        </p:txBody>
      </p:sp>
    </p:spTree>
    <p:extLst>
      <p:ext uri="{BB962C8B-B14F-4D97-AF65-F5344CB8AC3E}">
        <p14:creationId xmlns:p14="http://schemas.microsoft.com/office/powerpoint/2010/main" val="933383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0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6BCF731-D648-757E-B7E1-B73E93CE9076}"/>
              </a:ext>
            </a:extLst>
          </p:cNvPr>
          <p:cNvSpPr/>
          <p:nvPr userDrawn="1"/>
        </p:nvSpPr>
        <p:spPr>
          <a:xfrm>
            <a:off x="0" y="0"/>
            <a:ext cx="12192000" cy="6858000"/>
          </a:xfrm>
          <a:prstGeom prst="rect">
            <a:avLst/>
          </a:prstGeom>
          <a:solidFill>
            <a:srgbClr val="009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black background with white lines&#10;&#10;Description automatically generated">
            <a:extLst>
              <a:ext uri="{FF2B5EF4-FFF2-40B4-BE49-F238E27FC236}">
                <a16:creationId xmlns:a16="http://schemas.microsoft.com/office/drawing/2014/main" id="{B0867B5D-C3E7-7EF4-9D61-C500C5D7AE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2815" r="51833"/>
          <a:stretch/>
        </p:blipFill>
        <p:spPr>
          <a:xfrm>
            <a:off x="0" y="4307840"/>
            <a:ext cx="5872480" cy="2550160"/>
          </a:xfrm>
          <a:prstGeom prst="rect">
            <a:avLst/>
          </a:prstGeom>
        </p:spPr>
      </p:pic>
    </p:spTree>
    <p:extLst>
      <p:ext uri="{BB962C8B-B14F-4D97-AF65-F5344CB8AC3E}">
        <p14:creationId xmlns:p14="http://schemas.microsoft.com/office/powerpoint/2010/main" val="3427517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Break 01">
    <p:spTree>
      <p:nvGrpSpPr>
        <p:cNvPr id="1" name=""/>
        <p:cNvGrpSpPr/>
        <p:nvPr/>
      </p:nvGrpSpPr>
      <p:grpSpPr>
        <a:xfrm>
          <a:off x="0" y="0"/>
          <a:ext cx="0" cy="0"/>
          <a:chOff x="0" y="0"/>
          <a:chExt cx="0" cy="0"/>
        </a:xfrm>
      </p:grpSpPr>
      <p:pic>
        <p:nvPicPr>
          <p:cNvPr id="5" name="Picture 4" descr="A blue and white gradient&#10;&#10;Description automatically generated">
            <a:extLst>
              <a:ext uri="{FF2B5EF4-FFF2-40B4-BE49-F238E27FC236}">
                <a16:creationId xmlns:a16="http://schemas.microsoft.com/office/drawing/2014/main" id="{5FA8C13B-80F9-F30B-B7FE-0F033108D42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descr="A white lines on a black background&#10;&#10;Description automatically generated">
            <a:extLst>
              <a:ext uri="{FF2B5EF4-FFF2-40B4-BE49-F238E27FC236}">
                <a16:creationId xmlns:a16="http://schemas.microsoft.com/office/drawing/2014/main" id="{27CDDA57-4931-76D6-8390-AE0FE0440A9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28095"/>
          <a:stretch/>
        </p:blipFill>
        <p:spPr>
          <a:xfrm>
            <a:off x="0" y="0"/>
            <a:ext cx="12192000" cy="4931229"/>
          </a:xfrm>
          <a:prstGeom prst="rect">
            <a:avLst/>
          </a:prstGeom>
        </p:spPr>
      </p:pic>
      <p:sp>
        <p:nvSpPr>
          <p:cNvPr id="4" name="Title 3">
            <a:extLst>
              <a:ext uri="{FF2B5EF4-FFF2-40B4-BE49-F238E27FC236}">
                <a16:creationId xmlns:a16="http://schemas.microsoft.com/office/drawing/2014/main" id="{D124C8A0-9103-D29B-538B-AFB1D4556711}"/>
              </a:ext>
            </a:extLst>
          </p:cNvPr>
          <p:cNvSpPr>
            <a:spLocks noGrp="1"/>
          </p:cNvSpPr>
          <p:nvPr>
            <p:ph type="title" hasCustomPrompt="1"/>
          </p:nvPr>
        </p:nvSpPr>
        <p:spPr>
          <a:xfrm>
            <a:off x="1502367" y="3711110"/>
            <a:ext cx="7540965" cy="558800"/>
          </a:xfrm>
        </p:spPr>
        <p:txBody>
          <a:bodyPr/>
          <a:lstStyle>
            <a:lvl1pPr>
              <a:defRPr sz="3600">
                <a:solidFill>
                  <a:schemeClr val="bg1"/>
                </a:solidFill>
              </a:defRPr>
            </a:lvl1pPr>
          </a:lstStyle>
          <a:p>
            <a:r>
              <a:rPr lang="en-US"/>
              <a:t>Section break slide</a:t>
            </a:r>
            <a:endParaRPr lang="en-PH"/>
          </a:p>
        </p:txBody>
      </p:sp>
    </p:spTree>
    <p:extLst>
      <p:ext uri="{BB962C8B-B14F-4D97-AF65-F5344CB8AC3E}">
        <p14:creationId xmlns:p14="http://schemas.microsoft.com/office/powerpoint/2010/main" val="2966559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02">
    <p:spTree>
      <p:nvGrpSpPr>
        <p:cNvPr id="1" name=""/>
        <p:cNvGrpSpPr/>
        <p:nvPr/>
      </p:nvGrpSpPr>
      <p:grpSpPr>
        <a:xfrm>
          <a:off x="0" y="0"/>
          <a:ext cx="0" cy="0"/>
          <a:chOff x="0" y="0"/>
          <a:chExt cx="0" cy="0"/>
        </a:xfrm>
      </p:grpSpPr>
      <p:pic>
        <p:nvPicPr>
          <p:cNvPr id="3" name="Picture 2" descr="A black and blue background&#10;&#10;Description automatically generated">
            <a:extLst>
              <a:ext uri="{FF2B5EF4-FFF2-40B4-BE49-F238E27FC236}">
                <a16:creationId xmlns:a16="http://schemas.microsoft.com/office/drawing/2014/main" id="{313DBB54-6901-F16B-DA95-FB8EB1DECC4A}"/>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b="59456"/>
          <a:stretch/>
        </p:blipFill>
        <p:spPr>
          <a:xfrm>
            <a:off x="0" y="0"/>
            <a:ext cx="12192000" cy="2780522"/>
          </a:xfrm>
          <a:prstGeom prst="rect">
            <a:avLst/>
          </a:prstGeom>
        </p:spPr>
      </p:pic>
      <p:sp>
        <p:nvSpPr>
          <p:cNvPr id="18" name="Picture Placeholder 17">
            <a:extLst>
              <a:ext uri="{FF2B5EF4-FFF2-40B4-BE49-F238E27FC236}">
                <a16:creationId xmlns:a16="http://schemas.microsoft.com/office/drawing/2014/main" id="{992FA842-9023-7AD7-28E5-4BD9B075D350}"/>
              </a:ext>
            </a:extLst>
          </p:cNvPr>
          <p:cNvSpPr>
            <a:spLocks noGrp="1"/>
          </p:cNvSpPr>
          <p:nvPr>
            <p:ph type="pic" sz="quarter" idx="14"/>
          </p:nvPr>
        </p:nvSpPr>
        <p:spPr>
          <a:xfrm>
            <a:off x="65" y="2198914"/>
            <a:ext cx="12191873" cy="4637190"/>
          </a:xfrm>
          <a:custGeom>
            <a:avLst/>
            <a:gdLst>
              <a:gd name="connsiteX0" fmla="*/ 7427783 w 12191873"/>
              <a:gd name="connsiteY0" fmla="*/ 9 h 4637190"/>
              <a:gd name="connsiteX1" fmla="*/ 12191873 w 12191873"/>
              <a:gd name="connsiteY1" fmla="*/ 398371 h 4637190"/>
              <a:gd name="connsiteX2" fmla="*/ 12191873 w 12191873"/>
              <a:gd name="connsiteY2" fmla="*/ 4637190 h 4637190"/>
              <a:gd name="connsiteX3" fmla="*/ 0 w 12191873"/>
              <a:gd name="connsiteY3" fmla="*/ 4637190 h 4637190"/>
              <a:gd name="connsiteX4" fmla="*/ 0 w 12191873"/>
              <a:gd name="connsiteY4" fmla="*/ 484665 h 4637190"/>
              <a:gd name="connsiteX5" fmla="*/ 249051 w 12191873"/>
              <a:gd name="connsiteY5" fmla="*/ 484665 h 4637190"/>
              <a:gd name="connsiteX6" fmla="*/ 7427783 w 12191873"/>
              <a:gd name="connsiteY6" fmla="*/ 9 h 463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873" h="4637190">
                <a:moveTo>
                  <a:pt x="7427783" y="9"/>
                </a:moveTo>
                <a:cubicBezTo>
                  <a:pt x="9091862" y="1100"/>
                  <a:pt x="10785531" y="103318"/>
                  <a:pt x="12191873" y="398371"/>
                </a:cubicBezTo>
                <a:lnTo>
                  <a:pt x="12191873" y="4637190"/>
                </a:lnTo>
                <a:lnTo>
                  <a:pt x="0" y="4637190"/>
                </a:lnTo>
                <a:lnTo>
                  <a:pt x="0" y="484665"/>
                </a:lnTo>
                <a:lnTo>
                  <a:pt x="249051" y="484665"/>
                </a:lnTo>
                <a:cubicBezTo>
                  <a:pt x="249051" y="484665"/>
                  <a:pt x="3766809" y="-2391"/>
                  <a:pt x="7427783" y="9"/>
                </a:cubicBezTo>
                <a:close/>
              </a:path>
            </a:pathLst>
          </a:custGeom>
        </p:spPr>
        <p:txBody>
          <a:bodyPr wrap="square">
            <a:noAutofit/>
          </a:bodyPr>
          <a:lstStyle>
            <a:lvl1pPr>
              <a:defRPr sz="1000" baseline="0">
                <a:solidFill>
                  <a:srgbClr val="333333"/>
                </a:solidFill>
                <a:latin typeface="Arial" panose="020B0604020202020204" pitchFamily="34" charset="0"/>
              </a:defRPr>
            </a:lvl1pPr>
          </a:lstStyle>
          <a:p>
            <a:endParaRPr lang="en-PH"/>
          </a:p>
        </p:txBody>
      </p:sp>
      <p:sp>
        <p:nvSpPr>
          <p:cNvPr id="5" name="Title 4">
            <a:extLst>
              <a:ext uri="{FF2B5EF4-FFF2-40B4-BE49-F238E27FC236}">
                <a16:creationId xmlns:a16="http://schemas.microsoft.com/office/drawing/2014/main" id="{F6631A2F-1B06-9D8F-35D2-6D7AAF0F31E2}"/>
              </a:ext>
            </a:extLst>
          </p:cNvPr>
          <p:cNvSpPr>
            <a:spLocks noGrp="1"/>
          </p:cNvSpPr>
          <p:nvPr>
            <p:ph type="title" hasCustomPrompt="1"/>
          </p:nvPr>
        </p:nvSpPr>
        <p:spPr>
          <a:xfrm>
            <a:off x="792994" y="876973"/>
            <a:ext cx="10860912" cy="558800"/>
          </a:xfrm>
        </p:spPr>
        <p:txBody>
          <a:bodyPr/>
          <a:lstStyle>
            <a:lvl1pPr>
              <a:defRPr sz="3600">
                <a:solidFill>
                  <a:schemeClr val="bg1"/>
                </a:solidFill>
              </a:defRPr>
            </a:lvl1pPr>
          </a:lstStyle>
          <a:p>
            <a:r>
              <a:rPr lang="en-US"/>
              <a:t>Section break slide with image</a:t>
            </a:r>
            <a:endParaRPr lang="en-PH"/>
          </a:p>
        </p:txBody>
      </p:sp>
    </p:spTree>
    <p:extLst>
      <p:ext uri="{BB962C8B-B14F-4D97-AF65-F5344CB8AC3E}">
        <p14:creationId xmlns:p14="http://schemas.microsoft.com/office/powerpoint/2010/main" val="2215742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6" name="Picture 5" descr="A blue and black background&#10;&#10;Description automatically generated">
            <a:extLst>
              <a:ext uri="{FF2B5EF4-FFF2-40B4-BE49-F238E27FC236}">
                <a16:creationId xmlns:a16="http://schemas.microsoft.com/office/drawing/2014/main" id="{098AEC55-3E0D-AD98-913B-5E489A86C238}"/>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t="55238" r="45051"/>
          <a:stretch/>
        </p:blipFill>
        <p:spPr>
          <a:xfrm>
            <a:off x="0" y="3788228"/>
            <a:ext cx="6699380" cy="3069771"/>
          </a:xfrm>
          <a:prstGeom prst="rect">
            <a:avLst/>
          </a:prstGeom>
        </p:spPr>
      </p:pic>
      <p:sp>
        <p:nvSpPr>
          <p:cNvPr id="7" name="Picture Placeholder 37">
            <a:extLst>
              <a:ext uri="{FF2B5EF4-FFF2-40B4-BE49-F238E27FC236}">
                <a16:creationId xmlns:a16="http://schemas.microsoft.com/office/drawing/2014/main" id="{7DB24018-6DAC-18AD-89BA-7C069567BCCE}"/>
              </a:ext>
            </a:extLst>
          </p:cNvPr>
          <p:cNvSpPr>
            <a:spLocks noGrp="1"/>
          </p:cNvSpPr>
          <p:nvPr>
            <p:ph type="pic" sz="quarter" idx="10"/>
          </p:nvPr>
        </p:nvSpPr>
        <p:spPr>
          <a:xfrm>
            <a:off x="5918244" y="0"/>
            <a:ext cx="6273756" cy="6858000"/>
          </a:xfrm>
          <a:custGeom>
            <a:avLst/>
            <a:gdLst>
              <a:gd name="connsiteX0" fmla="*/ 4582442 w 6445910"/>
              <a:gd name="connsiteY0" fmla="*/ 0 h 6858000"/>
              <a:gd name="connsiteX1" fmla="*/ 6445780 w 6445910"/>
              <a:gd name="connsiteY1" fmla="*/ 0 h 6858000"/>
              <a:gd name="connsiteX2" fmla="*/ 6445910 w 6445910"/>
              <a:gd name="connsiteY2" fmla="*/ 0 h 6858000"/>
              <a:gd name="connsiteX3" fmla="*/ 6445910 w 6445910"/>
              <a:gd name="connsiteY3" fmla="*/ 6858000 h 6858000"/>
              <a:gd name="connsiteX4" fmla="*/ 0 w 6445910"/>
              <a:gd name="connsiteY4" fmla="*/ 6858000 h 6858000"/>
              <a:gd name="connsiteX5" fmla="*/ 4582442 w 6445910"/>
              <a:gd name="connsiteY5" fmla="*/ 0 h 6858000"/>
              <a:gd name="connsiteX0" fmla="*/ 4409722 w 6273190"/>
              <a:gd name="connsiteY0" fmla="*/ 0 h 6858000"/>
              <a:gd name="connsiteX1" fmla="*/ 6273060 w 6273190"/>
              <a:gd name="connsiteY1" fmla="*/ 0 h 6858000"/>
              <a:gd name="connsiteX2" fmla="*/ 6273190 w 6273190"/>
              <a:gd name="connsiteY2" fmla="*/ 0 h 6858000"/>
              <a:gd name="connsiteX3" fmla="*/ 6273190 w 6273190"/>
              <a:gd name="connsiteY3" fmla="*/ 6858000 h 6858000"/>
              <a:gd name="connsiteX4" fmla="*/ 0 w 6273190"/>
              <a:gd name="connsiteY4" fmla="*/ 6837680 h 6858000"/>
              <a:gd name="connsiteX5" fmla="*/ 4409722 w 6273190"/>
              <a:gd name="connsiteY5" fmla="*/ 0 h 6858000"/>
              <a:gd name="connsiteX0" fmla="*/ 4410238 w 6273706"/>
              <a:gd name="connsiteY0" fmla="*/ 0 h 6858000"/>
              <a:gd name="connsiteX1" fmla="*/ 6273576 w 6273706"/>
              <a:gd name="connsiteY1" fmla="*/ 0 h 6858000"/>
              <a:gd name="connsiteX2" fmla="*/ 6273706 w 6273706"/>
              <a:gd name="connsiteY2" fmla="*/ 0 h 6858000"/>
              <a:gd name="connsiteX3" fmla="*/ 6273706 w 6273706"/>
              <a:gd name="connsiteY3" fmla="*/ 6858000 h 6858000"/>
              <a:gd name="connsiteX4" fmla="*/ 516 w 6273706"/>
              <a:gd name="connsiteY4" fmla="*/ 6837680 h 6858000"/>
              <a:gd name="connsiteX5" fmla="*/ 4410238 w 6273706"/>
              <a:gd name="connsiteY5" fmla="*/ 0 h 6858000"/>
              <a:gd name="connsiteX0" fmla="*/ 4430541 w 6273689"/>
              <a:gd name="connsiteY0" fmla="*/ 0 h 6858000"/>
              <a:gd name="connsiteX1" fmla="*/ 6273559 w 6273689"/>
              <a:gd name="connsiteY1" fmla="*/ 0 h 6858000"/>
              <a:gd name="connsiteX2" fmla="*/ 6273689 w 6273689"/>
              <a:gd name="connsiteY2" fmla="*/ 0 h 6858000"/>
              <a:gd name="connsiteX3" fmla="*/ 6273689 w 6273689"/>
              <a:gd name="connsiteY3" fmla="*/ 6858000 h 6858000"/>
              <a:gd name="connsiteX4" fmla="*/ 499 w 6273689"/>
              <a:gd name="connsiteY4" fmla="*/ 6837680 h 6858000"/>
              <a:gd name="connsiteX5" fmla="*/ 4430541 w 6273689"/>
              <a:gd name="connsiteY5" fmla="*/ 0 h 6858000"/>
              <a:gd name="connsiteX0" fmla="*/ 4430608 w 6273756"/>
              <a:gd name="connsiteY0" fmla="*/ 0 h 6858000"/>
              <a:gd name="connsiteX1" fmla="*/ 6273626 w 6273756"/>
              <a:gd name="connsiteY1" fmla="*/ 0 h 6858000"/>
              <a:gd name="connsiteX2" fmla="*/ 6273756 w 6273756"/>
              <a:gd name="connsiteY2" fmla="*/ 0 h 6858000"/>
              <a:gd name="connsiteX3" fmla="*/ 6273756 w 6273756"/>
              <a:gd name="connsiteY3" fmla="*/ 6858000 h 6858000"/>
              <a:gd name="connsiteX4" fmla="*/ 566 w 6273756"/>
              <a:gd name="connsiteY4" fmla="*/ 6837680 h 6858000"/>
              <a:gd name="connsiteX5" fmla="*/ 4430608 w 627375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756" h="6858000">
                <a:moveTo>
                  <a:pt x="4430608" y="0"/>
                </a:moveTo>
                <a:lnTo>
                  <a:pt x="6273626" y="0"/>
                </a:lnTo>
                <a:lnTo>
                  <a:pt x="6273756" y="0"/>
                </a:lnTo>
                <a:lnTo>
                  <a:pt x="6273756" y="6858000"/>
                </a:lnTo>
                <a:lnTo>
                  <a:pt x="566" y="6837680"/>
                </a:lnTo>
                <a:cubicBezTo>
                  <a:pt x="-18707" y="5006594"/>
                  <a:pt x="433755" y="882522"/>
                  <a:pt x="4430608" y="0"/>
                </a:cubicBezTo>
                <a:close/>
              </a:path>
            </a:pathLst>
          </a:custGeom>
          <a:noFill/>
        </p:spPr>
        <p:txBody>
          <a:bodyPr wrap="square">
            <a:noAutofit/>
          </a:bodyPr>
          <a:lstStyle>
            <a:lvl1pPr marL="0" indent="0">
              <a:buNone/>
              <a:defRPr sz="1000" baseline="0">
                <a:solidFill>
                  <a:srgbClr val="333333"/>
                </a:solidFill>
                <a:latin typeface="Arial" panose="020B0604020202020204" pitchFamily="34" charset="0"/>
              </a:defRPr>
            </a:lvl1pPr>
          </a:lstStyle>
          <a:p>
            <a:endParaRPr lang="en-PH"/>
          </a:p>
        </p:txBody>
      </p:sp>
      <p:sp>
        <p:nvSpPr>
          <p:cNvPr id="18" name="Text Placeholder 7">
            <a:extLst>
              <a:ext uri="{FF2B5EF4-FFF2-40B4-BE49-F238E27FC236}">
                <a16:creationId xmlns:a16="http://schemas.microsoft.com/office/drawing/2014/main" id="{04F21269-0950-1BD8-00A2-13A1236555DF}"/>
              </a:ext>
            </a:extLst>
          </p:cNvPr>
          <p:cNvSpPr>
            <a:spLocks noGrp="1"/>
          </p:cNvSpPr>
          <p:nvPr>
            <p:ph type="body" sz="quarter" idx="15" hasCustomPrompt="1"/>
          </p:nvPr>
        </p:nvSpPr>
        <p:spPr>
          <a:xfrm>
            <a:off x="585727" y="3270895"/>
            <a:ext cx="3849304" cy="274876"/>
          </a:xfrm>
          <a:prstGeom prst="rect">
            <a:avLst/>
          </a:prstGeom>
        </p:spPr>
        <p:txBody>
          <a:bodyPr numCol="1" spcCol="900000"/>
          <a:lstStyle>
            <a:lvl1pPr marL="0" indent="0">
              <a:lnSpc>
                <a:spcPts val="2000"/>
              </a:lnSpc>
              <a:spcBef>
                <a:spcPts val="0"/>
              </a:spcBef>
              <a:buFontTx/>
              <a:buNone/>
              <a:defRPr sz="1400" b="1" i="0" baseline="0">
                <a:solidFill>
                  <a:srgbClr val="001A72"/>
                </a:solidFill>
                <a:latin typeface="Arial" panose="020B0604020202020204" pitchFamily="34" charset="0"/>
              </a:defRPr>
            </a:lvl1pPr>
          </a:lstStyle>
          <a:p>
            <a:pPr lvl="0"/>
            <a:r>
              <a:rPr lang="en-US"/>
              <a:t>For more information:</a:t>
            </a:r>
          </a:p>
        </p:txBody>
      </p:sp>
      <p:sp>
        <p:nvSpPr>
          <p:cNvPr id="19" name="Text Placeholder 7">
            <a:extLst>
              <a:ext uri="{FF2B5EF4-FFF2-40B4-BE49-F238E27FC236}">
                <a16:creationId xmlns:a16="http://schemas.microsoft.com/office/drawing/2014/main" id="{BF8AA4ED-05ED-2C1A-E8D5-060AB5146058}"/>
              </a:ext>
            </a:extLst>
          </p:cNvPr>
          <p:cNvSpPr>
            <a:spLocks noGrp="1"/>
          </p:cNvSpPr>
          <p:nvPr>
            <p:ph type="body" sz="quarter" idx="16" hasCustomPrompt="1"/>
          </p:nvPr>
        </p:nvSpPr>
        <p:spPr>
          <a:xfrm>
            <a:off x="585727" y="3544317"/>
            <a:ext cx="3849304" cy="242455"/>
          </a:xfrm>
          <a:prstGeom prst="rect">
            <a:avLst/>
          </a:prstGeom>
        </p:spPr>
        <p:txBody>
          <a:bodyPr numCol="1" spcCol="900000"/>
          <a:lstStyle>
            <a:lvl1pPr marL="0" indent="0">
              <a:lnSpc>
                <a:spcPts val="2000"/>
              </a:lnSpc>
              <a:spcBef>
                <a:spcPts val="0"/>
              </a:spcBef>
              <a:buFontTx/>
              <a:buNone/>
              <a:defRPr sz="1400" b="0" i="0" baseline="0">
                <a:solidFill>
                  <a:srgbClr val="001A72"/>
                </a:solidFill>
                <a:latin typeface="Arial" panose="020B0604020202020204" pitchFamily="34" charset="0"/>
              </a:defRPr>
            </a:lvl1pPr>
          </a:lstStyle>
          <a:p>
            <a:pPr lvl="0"/>
            <a:r>
              <a:rPr lang="en-US"/>
              <a:t>hello@aucd.org</a:t>
            </a:r>
          </a:p>
        </p:txBody>
      </p:sp>
      <p:sp>
        <p:nvSpPr>
          <p:cNvPr id="20" name="Text Placeholder 7">
            <a:extLst>
              <a:ext uri="{FF2B5EF4-FFF2-40B4-BE49-F238E27FC236}">
                <a16:creationId xmlns:a16="http://schemas.microsoft.com/office/drawing/2014/main" id="{12BF5711-5D62-31B3-407B-1EC75E368CE3}"/>
              </a:ext>
            </a:extLst>
          </p:cNvPr>
          <p:cNvSpPr>
            <a:spLocks noGrp="1"/>
          </p:cNvSpPr>
          <p:nvPr>
            <p:ph type="body" sz="quarter" idx="17" hasCustomPrompt="1"/>
          </p:nvPr>
        </p:nvSpPr>
        <p:spPr>
          <a:xfrm>
            <a:off x="585727" y="3785319"/>
            <a:ext cx="3849304" cy="264304"/>
          </a:xfrm>
          <a:prstGeom prst="rect">
            <a:avLst/>
          </a:prstGeom>
        </p:spPr>
        <p:txBody>
          <a:bodyPr numCol="1" spcCol="900000"/>
          <a:lstStyle>
            <a:lvl1pPr marL="0" indent="0">
              <a:lnSpc>
                <a:spcPts val="2000"/>
              </a:lnSpc>
              <a:spcBef>
                <a:spcPts val="0"/>
              </a:spcBef>
              <a:buFontTx/>
              <a:buNone/>
              <a:defRPr sz="1400" b="0" i="0" baseline="0">
                <a:solidFill>
                  <a:srgbClr val="001A72"/>
                </a:solidFill>
                <a:latin typeface="Arial" panose="020B0604020202020204" pitchFamily="34" charset="0"/>
              </a:defRPr>
            </a:lvl1pPr>
          </a:lstStyle>
          <a:p>
            <a:pPr lvl="0"/>
            <a:r>
              <a:rPr lang="en-US"/>
              <a:t>www.aucd.org</a:t>
            </a:r>
          </a:p>
        </p:txBody>
      </p:sp>
      <p:sp>
        <p:nvSpPr>
          <p:cNvPr id="4" name="Title 3">
            <a:extLst>
              <a:ext uri="{FF2B5EF4-FFF2-40B4-BE49-F238E27FC236}">
                <a16:creationId xmlns:a16="http://schemas.microsoft.com/office/drawing/2014/main" id="{5C904C8E-3D33-EB49-C07A-90A8C0750A90}"/>
              </a:ext>
            </a:extLst>
          </p:cNvPr>
          <p:cNvSpPr>
            <a:spLocks noGrp="1"/>
          </p:cNvSpPr>
          <p:nvPr>
            <p:ph type="title" hasCustomPrompt="1"/>
          </p:nvPr>
        </p:nvSpPr>
        <p:spPr>
          <a:xfrm>
            <a:off x="577018" y="648808"/>
            <a:ext cx="5971828" cy="558800"/>
          </a:xfrm>
        </p:spPr>
        <p:txBody>
          <a:bodyPr/>
          <a:lstStyle>
            <a:lvl1pPr>
              <a:defRPr sz="4000"/>
            </a:lvl1pPr>
          </a:lstStyle>
          <a:p>
            <a:r>
              <a:rPr lang="en-US"/>
              <a:t>Thank you</a:t>
            </a:r>
            <a:endParaRPr lang="en-PH"/>
          </a:p>
        </p:txBody>
      </p:sp>
      <p:sp>
        <p:nvSpPr>
          <p:cNvPr id="9" name="Text Placeholder 8">
            <a:extLst>
              <a:ext uri="{FF2B5EF4-FFF2-40B4-BE49-F238E27FC236}">
                <a16:creationId xmlns:a16="http://schemas.microsoft.com/office/drawing/2014/main" id="{F3BE36C5-EBDE-C1FB-81BF-F9D7F85B89CA}"/>
              </a:ext>
            </a:extLst>
          </p:cNvPr>
          <p:cNvSpPr>
            <a:spLocks noGrp="1"/>
          </p:cNvSpPr>
          <p:nvPr>
            <p:ph type="body" sz="quarter" idx="18" hasCustomPrompt="1"/>
          </p:nvPr>
        </p:nvSpPr>
        <p:spPr>
          <a:xfrm>
            <a:off x="577018" y="1518785"/>
            <a:ext cx="5870216" cy="1550987"/>
          </a:xfrm>
        </p:spPr>
        <p:txBody>
          <a:bodyPr/>
          <a:lstStyle>
            <a:lvl1pPr>
              <a:lnSpc>
                <a:spcPts val="2000"/>
              </a:lnSpc>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et</a:t>
            </a:r>
            <a:endParaRPr lang="en-PH"/>
          </a:p>
        </p:txBody>
      </p:sp>
    </p:spTree>
    <p:extLst>
      <p:ext uri="{BB962C8B-B14F-4D97-AF65-F5344CB8AC3E}">
        <p14:creationId xmlns:p14="http://schemas.microsoft.com/office/powerpoint/2010/main" val="1762260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3398A0-AFAB-61ED-4572-7104D7C02C78}"/>
              </a:ext>
            </a:extLst>
          </p:cNvPr>
          <p:cNvSpPr>
            <a:spLocks noGrp="1"/>
          </p:cNvSpPr>
          <p:nvPr>
            <p:ph type="title"/>
          </p:nvPr>
        </p:nvSpPr>
        <p:spPr>
          <a:xfrm>
            <a:off x="646690" y="657517"/>
            <a:ext cx="10860912" cy="558800"/>
          </a:xfrm>
          <a:prstGeom prst="rect">
            <a:avLst/>
          </a:prstGeom>
        </p:spPr>
        <p:txBody>
          <a:bodyPr vert="horz" lIns="0" tIns="0" rIns="0" bIns="0" rtlCol="0" anchor="t" anchorCtr="0">
            <a:noAutofit/>
          </a:bodyPr>
          <a:lstStyle/>
          <a:p>
            <a:r>
              <a:rPr lang="en-US"/>
              <a:t>Click to edit Master title style</a:t>
            </a:r>
            <a:endParaRPr lang="en-PH"/>
          </a:p>
        </p:txBody>
      </p:sp>
      <p:sp>
        <p:nvSpPr>
          <p:cNvPr id="3" name="Text Placeholder 2">
            <a:extLst>
              <a:ext uri="{FF2B5EF4-FFF2-40B4-BE49-F238E27FC236}">
                <a16:creationId xmlns:a16="http://schemas.microsoft.com/office/drawing/2014/main" id="{DAA46794-2B6E-9DAC-A7E4-DE809C9EACB7}"/>
              </a:ext>
            </a:extLst>
          </p:cNvPr>
          <p:cNvSpPr>
            <a:spLocks noGrp="1"/>
          </p:cNvSpPr>
          <p:nvPr>
            <p:ph type="body" idx="1"/>
          </p:nvPr>
        </p:nvSpPr>
        <p:spPr>
          <a:xfrm>
            <a:off x="637263" y="1508288"/>
            <a:ext cx="10860913" cy="4222703"/>
          </a:xfrm>
          <a:prstGeom prst="rect">
            <a:avLst/>
          </a:prstGeom>
        </p:spPr>
        <p:txBody>
          <a:bodyPr vert="horz" lIns="0" tIns="0" rIns="0" bIns="0" rtlCol="0">
            <a:noAutofit/>
          </a:bodyPr>
          <a:lstStyle/>
          <a:p>
            <a:pPr lvl="0"/>
            <a:r>
              <a:rPr lang="en-US"/>
              <a:t>Level one: 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1"/>
            <a:r>
              <a:rPr lang="en-US"/>
              <a:t>Level two: round bullet</a:t>
            </a:r>
          </a:p>
          <a:p>
            <a:pPr lvl="2"/>
            <a:r>
              <a:rPr lang="en-US"/>
              <a:t>Level three: </a:t>
            </a:r>
            <a:r>
              <a:rPr lang="en-US" err="1"/>
              <a:t>en</a:t>
            </a:r>
            <a:r>
              <a:rPr lang="en-US"/>
              <a:t>-dash</a:t>
            </a:r>
          </a:p>
          <a:p>
            <a:pPr lvl="3"/>
            <a:r>
              <a:rPr lang="en-US"/>
              <a:t>Level four: </a:t>
            </a:r>
            <a:r>
              <a:rPr lang="en-US" err="1"/>
              <a:t>en</a:t>
            </a:r>
            <a:r>
              <a:rPr lang="en-US"/>
              <a:t>-dash</a:t>
            </a:r>
          </a:p>
          <a:p>
            <a:pPr lvl="4"/>
            <a:r>
              <a:rPr lang="en-US"/>
              <a:t>Level five: </a:t>
            </a:r>
            <a:r>
              <a:rPr lang="en-US" err="1"/>
              <a:t>en</a:t>
            </a:r>
            <a:r>
              <a:rPr lang="en-US"/>
              <a:t>-dash</a:t>
            </a:r>
            <a:endParaRPr lang="en-PH"/>
          </a:p>
        </p:txBody>
      </p:sp>
      <p:sp>
        <p:nvSpPr>
          <p:cNvPr id="11" name="Footer Placeholder 10">
            <a:extLst>
              <a:ext uri="{FF2B5EF4-FFF2-40B4-BE49-F238E27FC236}">
                <a16:creationId xmlns:a16="http://schemas.microsoft.com/office/drawing/2014/main" id="{563DFC28-B097-0F51-D0D9-6E3339884C64}"/>
              </a:ext>
            </a:extLst>
          </p:cNvPr>
          <p:cNvSpPr>
            <a:spLocks noGrp="1"/>
          </p:cNvSpPr>
          <p:nvPr>
            <p:ph type="ftr" sz="quarter" idx="3"/>
          </p:nvPr>
        </p:nvSpPr>
        <p:spPr>
          <a:xfrm>
            <a:off x="7086664" y="6232474"/>
            <a:ext cx="4121988" cy="365125"/>
          </a:xfrm>
          <a:prstGeom prst="rect">
            <a:avLst/>
          </a:prstGeom>
        </p:spPr>
        <p:txBody>
          <a:bodyPr vert="horz" lIns="91440" tIns="45720" rIns="0" bIns="45720" rtlCol="0" anchor="ctr"/>
          <a:lstStyle>
            <a:lvl1pPr algn="r">
              <a:defRPr sz="1200">
                <a:solidFill>
                  <a:srgbClr val="333333"/>
                </a:solidFill>
                <a:latin typeface="Arial" panose="020B0604020202020204" pitchFamily="34" charset="0"/>
                <a:cs typeface="Arial" panose="020B0604020202020204" pitchFamily="34" charset="0"/>
              </a:defRPr>
            </a:lvl1pPr>
          </a:lstStyle>
          <a:p>
            <a:r>
              <a:rPr lang="en-PH"/>
              <a:t>Presentation Title Goes Here</a:t>
            </a:r>
          </a:p>
        </p:txBody>
      </p:sp>
      <p:sp>
        <p:nvSpPr>
          <p:cNvPr id="12" name="Slide Number Placeholder 11">
            <a:extLst>
              <a:ext uri="{FF2B5EF4-FFF2-40B4-BE49-F238E27FC236}">
                <a16:creationId xmlns:a16="http://schemas.microsoft.com/office/drawing/2014/main" id="{6BB76FE9-0338-4656-D4D5-72CB5901AA75}"/>
              </a:ext>
            </a:extLst>
          </p:cNvPr>
          <p:cNvSpPr>
            <a:spLocks noGrp="1"/>
          </p:cNvSpPr>
          <p:nvPr>
            <p:ph type="sldNum" sz="quarter" idx="4"/>
          </p:nvPr>
        </p:nvSpPr>
        <p:spPr>
          <a:xfrm>
            <a:off x="11252196" y="6232474"/>
            <a:ext cx="457455" cy="365125"/>
          </a:xfrm>
          <a:prstGeom prst="rect">
            <a:avLst/>
          </a:prstGeom>
        </p:spPr>
        <p:txBody>
          <a:bodyPr vert="horz" lIns="91440" tIns="45720" rIns="91440" bIns="45720" rtlCol="0" anchor="ctr"/>
          <a:lstStyle>
            <a:lvl1pPr algn="r">
              <a:defRPr sz="1200">
                <a:solidFill>
                  <a:srgbClr val="333333"/>
                </a:solidFill>
                <a:latin typeface="Arial" panose="020B0604020202020204" pitchFamily="34" charset="0"/>
                <a:cs typeface="Arial" panose="020B0604020202020204" pitchFamily="34" charset="0"/>
              </a:defRPr>
            </a:lvl1pPr>
          </a:lstStyle>
          <a:p>
            <a:fld id="{4F199F59-4F23-4CB2-BA1B-FA9A51BBB252}" type="slidenum">
              <a:rPr lang="en-PH" smtClean="0"/>
              <a:pPr/>
              <a:t>‹#›</a:t>
            </a:fld>
            <a:endParaRPr lang="en-PH"/>
          </a:p>
        </p:txBody>
      </p:sp>
    </p:spTree>
    <p:extLst>
      <p:ext uri="{BB962C8B-B14F-4D97-AF65-F5344CB8AC3E}">
        <p14:creationId xmlns:p14="http://schemas.microsoft.com/office/powerpoint/2010/main" val="1802736358"/>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0" r:id="rId3"/>
    <p:sldLayoutId id="2147483655" r:id="rId4"/>
    <p:sldLayoutId id="2147483661" r:id="rId5"/>
    <p:sldLayoutId id="2147483662" r:id="rId6"/>
    <p:sldLayoutId id="2147483663" r:id="rId7"/>
    <p:sldLayoutId id="2147483664" r:id="rId8"/>
    <p:sldLayoutId id="2147483660" r:id="rId9"/>
    <p:sldLayoutId id="2147483665" r:id="rId10"/>
    <p:sldLayoutId id="2147483666" r:id="rId11"/>
    <p:sldLayoutId id="2147483667" r:id="rId12"/>
  </p:sldLayoutIdLst>
  <p:hf hdr="0" dt="0"/>
  <p:txStyles>
    <p:titleStyle>
      <a:lvl1pPr algn="l" defTabSz="914400" rtl="0" eaLnBrk="1" latinLnBrk="0" hangingPunct="1">
        <a:lnSpc>
          <a:spcPct val="90000"/>
        </a:lnSpc>
        <a:spcBef>
          <a:spcPct val="0"/>
        </a:spcBef>
        <a:buNone/>
        <a:defRPr sz="2800" b="1" i="0" kern="1200" baseline="0">
          <a:solidFill>
            <a:srgbClr val="0092BC"/>
          </a:solidFill>
          <a:latin typeface="Arial" panose="020B0604020202020204" pitchFamily="34" charset="0"/>
          <a:ea typeface="+mj-ea"/>
          <a:cs typeface="+mj-cs"/>
        </a:defRPr>
      </a:lvl1pPr>
    </p:titleStyle>
    <p:bodyStyle>
      <a:lvl1pPr marL="0" indent="0" algn="l" defTabSz="914400" rtl="0" eaLnBrk="1" latinLnBrk="0" hangingPunct="1">
        <a:lnSpc>
          <a:spcPts val="2600"/>
        </a:lnSpc>
        <a:spcBef>
          <a:spcPts val="0"/>
        </a:spcBef>
        <a:spcAft>
          <a:spcPts val="0"/>
        </a:spcAft>
        <a:buFontTx/>
        <a:buNone/>
        <a:defRPr sz="1600" kern="1200" baseline="0">
          <a:solidFill>
            <a:srgbClr val="333333"/>
          </a:solidFill>
          <a:latin typeface="Arial" panose="020B0604020202020204" pitchFamily="34" charset="0"/>
          <a:ea typeface="+mn-ea"/>
          <a:cs typeface="+mn-cs"/>
        </a:defRPr>
      </a:lvl1pPr>
      <a:lvl2pPr marL="176213" indent="-176213" algn="l" defTabSz="914400" rtl="0" eaLnBrk="1" latinLnBrk="0" hangingPunct="1">
        <a:lnSpc>
          <a:spcPct val="90000"/>
        </a:lnSpc>
        <a:spcBef>
          <a:spcPts val="1200"/>
        </a:spcBef>
        <a:spcAft>
          <a:spcPts val="1800"/>
        </a:spcAft>
        <a:buClr>
          <a:srgbClr val="0092BC"/>
        </a:buClr>
        <a:buFont typeface="Arial" panose="020B0604020202020204" pitchFamily="34" charset="0"/>
        <a:buChar char="•"/>
        <a:defRPr sz="1600" kern="1200" baseline="0">
          <a:solidFill>
            <a:srgbClr val="333333"/>
          </a:solidFill>
          <a:latin typeface="Arial" panose="020B0604020202020204" pitchFamily="34" charset="0"/>
          <a:ea typeface="+mn-ea"/>
          <a:cs typeface="+mn-cs"/>
        </a:defRPr>
      </a:lvl2pPr>
      <a:lvl3pPr marL="452438" indent="-185738" algn="l" defTabSz="914400" rtl="0" eaLnBrk="1" latinLnBrk="0" hangingPunct="1">
        <a:lnSpc>
          <a:spcPct val="900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3pPr>
      <a:lvl4pPr marL="625475" indent="-176213"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4pPr>
      <a:lvl5pPr marL="898525" indent="-273050"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acl.gov/sites/default/files/about-acl/2020-06/ADD%20PI-01-1%20Lobbying.pdf"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senate.gov/legislative/Lobbying/Lobby_Disclosure_Act/3_Definitions.htm"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13_0.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27_0.xml"/><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microsoft.com/office/2018/10/relationships/comments" Target="../comments/modernComment_133_92CAE35D.xm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microsoft.com/office/2018/10/relationships/comments" Target="../comments/modernComment_12D_CE89DB6B.xml"/><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microsoft.com/office/2018/10/relationships/comments" Target="../comments/modernComment_128_0.xml"/><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microsoft.com/office/2018/10/relationships/comments" Target="../comments/modernComment_12E_4AE103A0.xml"/><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microsoft.com/office/2018/10/relationships/comments" Target="../comments/modernComment_129_0.xml"/><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microsoft.com/office/2018/10/relationships/comments" Target="../comments/modernComment_12A_0.xm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microsoft.com/office/2018/10/relationships/comments" Target="../comments/modernComment_12B_0.xml"/><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12C_0.xm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UCD National Conference Hill Visits, with second line From Scheduling to Successful Meetings"/>
          <p:cNvSpPr>
            <a:spLocks noGrp="1"/>
          </p:cNvSpPr>
          <p:nvPr>
            <p:ph type="title"/>
          </p:nvPr>
        </p:nvSpPr>
        <p:spPr>
          <a:xfrm>
            <a:off x="1659966" y="2889172"/>
            <a:ext cx="9084127" cy="1172390"/>
          </a:xfrm>
        </p:spPr>
        <p:txBody>
          <a:bodyPr/>
          <a:lstStyle/>
          <a:p>
            <a:pPr>
              <a:lnSpc>
                <a:spcPts val="3800"/>
              </a:lnSpc>
              <a:buNone/>
            </a:pPr>
            <a:r>
              <a:rPr lang="en-US" sz="3200" b="1"/>
              <a:t>AUCD National Conference Hill Visits</a:t>
            </a:r>
          </a:p>
          <a:p>
            <a:pPr>
              <a:lnSpc>
                <a:spcPts val="3000"/>
              </a:lnSpc>
              <a:buNone/>
            </a:pPr>
            <a:r>
              <a:rPr lang="en-US" sz="2400" b="0"/>
              <a:t>From Scheduling to Successful Meetings</a:t>
            </a:r>
          </a:p>
        </p:txBody>
      </p:sp>
      <p:sp>
        <p:nvSpPr>
          <p:cNvPr id="3" name="Text Placeholder 2" descr="Supporting line: A 60-minute training from the AUCD Policy Team"/>
          <p:cNvSpPr>
            <a:spLocks noGrp="1"/>
          </p:cNvSpPr>
          <p:nvPr>
            <p:ph type="body" sz="quarter" idx="11"/>
          </p:nvPr>
        </p:nvSpPr>
        <p:spPr>
          <a:xfrm>
            <a:off x="1659966" y="4493342"/>
            <a:ext cx="4908474" cy="285134"/>
          </a:xfrm>
          <a:prstGeom prst="rect">
            <a:avLst/>
          </a:prstGeom>
        </p:spPr>
        <p:txBody>
          <a:bodyPr wrap="none" lIns="0" tIns="0" rIns="0" bIns="0" anchor="b" anchorCtr="0">
            <a:noAutofit/>
          </a:bodyPr>
          <a:lstStyle/>
          <a:p>
            <a:pPr lvl="0">
              <a:buNone/>
            </a:pPr>
            <a:r>
              <a:rPr lang="en-US" sz="1400"/>
              <a:t>A 60-minute training from the AUCD Policy Team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descr="The United States Capitol dome in Washington, DC"/>
          <p:cNvPicPr>
            <a:picLocks noChangeAspect="1"/>
          </p:cNvPicPr>
          <p:nvPr/>
        </p:nvPicPr>
        <p:blipFill>
          <a:blip r:embed="rId3"/>
          <a:srcRect t="7950" b="7950"/>
          <a:stretch>
            <a:fillRect/>
          </a:stretch>
        </p:blipFill>
        <p:spPr>
          <a:xfrm>
            <a:off x="7066550" y="196272"/>
            <a:ext cx="5125450" cy="6465455"/>
          </a:xfrm>
          <a:prstGeom prst="rect">
            <a:avLst/>
          </a:prstGeom>
        </p:spPr>
      </p:pic>
      <p:sp>
        <p:nvSpPr>
          <p:cNvPr id="2" name="Title 1" descr="Slide title"/>
          <p:cNvSpPr>
            <a:spLocks noGrp="1"/>
          </p:cNvSpPr>
          <p:nvPr>
            <p:ph type="title"/>
          </p:nvPr>
        </p:nvSpPr>
        <p:spPr>
          <a:xfrm>
            <a:off x="618836" y="655125"/>
            <a:ext cx="6016856" cy="558800"/>
          </a:xfrm>
        </p:spPr>
        <p:txBody>
          <a:bodyPr/>
          <a:lstStyle/>
          <a:p>
            <a:r>
              <a:rPr lang="en-US" b="1"/>
              <a:t>Your Conference + Your Hill Visit</a:t>
            </a:r>
          </a:p>
        </p:txBody>
      </p:sp>
      <p:sp>
        <p:nvSpPr>
          <p:cNvPr id="4" name="Body 3" descr="Reasons for the Hill visit training"/>
          <p:cNvSpPr>
            <a:spLocks noGrp="1"/>
          </p:cNvSpPr>
          <p:nvPr>
            <p:ph type="body" sz="quarter" idx="20"/>
          </p:nvPr>
        </p:nvSpPr>
        <p:spPr>
          <a:xfrm>
            <a:off x="618836" y="1213925"/>
            <a:ext cx="5311775" cy="3600000"/>
          </a:xfrm>
        </p:spPr>
        <p:txBody>
          <a:bodyPr vert="horz" lIns="0" tIns="0" rIns="252000" bIns="0" rtlCol="0" anchor="t">
            <a:noAutofit/>
          </a:bodyPr>
          <a:lstStyle/>
          <a:p>
            <a:pPr marL="285750" lvl="0" indent="-285750">
              <a:buFont typeface="Arial"/>
              <a:buChar char="•"/>
            </a:pPr>
            <a:r>
              <a:rPr lang="en-US" sz="2000">
                <a:latin typeface="Arial"/>
                <a:cs typeface="Arial"/>
              </a:rPr>
              <a:t>You’ll already be in Washington for the Annual Conference</a:t>
            </a:r>
          </a:p>
          <a:p>
            <a:pPr marL="285750" lvl="0" indent="-285750">
              <a:buFont typeface="Arial"/>
              <a:buChar char="•"/>
            </a:pPr>
            <a:r>
              <a:rPr lang="en-US" sz="2000">
                <a:latin typeface="Arial"/>
                <a:cs typeface="Arial"/>
              </a:rPr>
              <a:t>Congressional offices are close by and open to constituents</a:t>
            </a:r>
          </a:p>
          <a:p>
            <a:pPr marL="285750" lvl="0" indent="-285750">
              <a:buFont typeface="Arial"/>
              <a:buChar char="•"/>
            </a:pPr>
            <a:r>
              <a:rPr lang="en-US" sz="2000">
                <a:latin typeface="Arial"/>
                <a:cs typeface="Arial"/>
              </a:rPr>
              <a:t>Staff can see the breadth of the AUCD Network firsthand</a:t>
            </a:r>
          </a:p>
          <a:p>
            <a:pPr marL="285750" lvl="0" indent="-285750">
              <a:buFont typeface="Arial"/>
              <a:buChar char="•"/>
            </a:pPr>
            <a:r>
              <a:rPr lang="en-US" sz="2000">
                <a:latin typeface="Arial"/>
                <a:cs typeface="Arial"/>
              </a:rPr>
              <a:t>Members of Congress need to hear from people doing this work in their states</a:t>
            </a:r>
          </a:p>
          <a:p>
            <a:pPr marL="285750" lvl="0" indent="-285750">
              <a:buFont typeface="Arial"/>
              <a:buChar char="•"/>
            </a:pPr>
            <a:r>
              <a:rPr lang="en-US" sz="2000">
                <a:latin typeface="Arial"/>
                <a:cs typeface="Arial"/>
              </a:rPr>
              <a:t>Hill visits complement AUCD’s federal advocacy</a:t>
            </a:r>
          </a:p>
          <a:p>
            <a:pPr marL="285750" lvl="0" indent="-285750">
              <a:buFont typeface="Arial"/>
              <a:buChar char="•"/>
            </a:pPr>
            <a:endParaRPr lang="en-US" sz="2000" b="1">
              <a:latin typeface="Arial"/>
              <a:cs typeface="Arial"/>
            </a:endParaRPr>
          </a:p>
          <a:p>
            <a:pPr marL="285750" lvl="0" indent="-285750">
              <a:buFont typeface="Arial"/>
              <a:buChar char="•"/>
            </a:pPr>
            <a:r>
              <a:rPr lang="en-US" sz="2000" b="1">
                <a:latin typeface="Arial"/>
                <a:cs typeface="Arial"/>
              </a:rPr>
              <a:t>Your timing is perfect!</a:t>
            </a:r>
          </a:p>
          <a:p>
            <a:pPr marL="461963" lvl="1" indent="-285750">
              <a:buFont typeface="Arial"/>
              <a:buChar char="•"/>
            </a:pPr>
            <a:r>
              <a:rPr lang="en-US" sz="2000">
                <a:latin typeface="Arial"/>
                <a:cs typeface="Arial"/>
              </a:rPr>
              <a:t>Congress is finalizing appropriations when you are having your meetings</a:t>
            </a:r>
            <a:endParaRPr lang="en-US" sz="2000">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EF4C1-8240-B32C-DB3F-2FE1FFF694C9}"/>
            </a:ext>
          </a:extLst>
        </p:cNvPr>
        <p:cNvGrpSpPr/>
        <p:nvPr/>
      </p:nvGrpSpPr>
      <p:grpSpPr>
        <a:xfrm>
          <a:off x="0" y="0"/>
          <a:ext cx="0" cy="0"/>
          <a:chOff x="0" y="0"/>
          <a:chExt cx="0" cy="0"/>
        </a:xfrm>
      </p:grpSpPr>
      <p:sp>
        <p:nvSpPr>
          <p:cNvPr id="2" name="Title 1" descr="Slide title: What Makes a Good Hill Visit?">
            <a:extLst>
              <a:ext uri="{FF2B5EF4-FFF2-40B4-BE49-F238E27FC236}">
                <a16:creationId xmlns:a16="http://schemas.microsoft.com/office/drawing/2014/main" id="{43976F82-122F-333D-7A79-335D10F525D8}"/>
              </a:ext>
            </a:extLst>
          </p:cNvPr>
          <p:cNvSpPr>
            <a:spLocks noGrp="1"/>
          </p:cNvSpPr>
          <p:nvPr>
            <p:ph type="title"/>
          </p:nvPr>
        </p:nvSpPr>
        <p:spPr>
          <a:xfrm>
            <a:off x="646690" y="657517"/>
            <a:ext cx="10860912" cy="558800"/>
          </a:xfrm>
        </p:spPr>
        <p:txBody>
          <a:bodyPr/>
          <a:lstStyle/>
          <a:p>
            <a:r>
              <a:rPr lang="en-US" b="1"/>
              <a:t>Advocate, Educate, Lobbying – What’s the Difference?</a:t>
            </a:r>
          </a:p>
        </p:txBody>
      </p:sp>
      <p:sp>
        <p:nvSpPr>
          <p:cNvPr id="4" name="Left Body Placeholder 3" descr="Left column body: Hill visit process line plus four things a good meeting does not require">
            <a:extLst>
              <a:ext uri="{FF2B5EF4-FFF2-40B4-BE49-F238E27FC236}">
                <a16:creationId xmlns:a16="http://schemas.microsoft.com/office/drawing/2014/main" id="{B0AA62C1-A423-F5DB-4922-7E28673A0518}"/>
              </a:ext>
            </a:extLst>
          </p:cNvPr>
          <p:cNvSpPr>
            <a:spLocks noGrp="1"/>
          </p:cNvSpPr>
          <p:nvPr>
            <p:ph type="body" sz="quarter" idx="13"/>
          </p:nvPr>
        </p:nvSpPr>
        <p:spPr>
          <a:xfrm>
            <a:off x="646690" y="2103060"/>
            <a:ext cx="9662836" cy="3831396"/>
          </a:xfrm>
        </p:spPr>
        <p:txBody>
          <a:bodyPr rIns="324000"/>
          <a:lstStyle/>
          <a:p>
            <a:r>
              <a:rPr lang="en-US" sz="2000"/>
              <a:t>“grantees have been authorized to undertake such action [‘educate,’ ‘advise’ or ‘inform’ Federal, State and local policymakers] in order to assist policymakers [members of Congress, officials of the Federal executive branch, Governors, members of State legislatures and staff of State agencies] to improve the services and opportunities available to individuals with developmental disabilities and their families.”</a:t>
            </a:r>
          </a:p>
          <a:p>
            <a:r>
              <a:rPr lang="en-US" sz="2000">
                <a:hlinkClick r:id="rId3"/>
              </a:rPr>
              <a:t>https://acl.gov/sites/default/files/about-acl/2020-06/ADD%20PI-01-1%20Lobbying.pdf</a:t>
            </a:r>
            <a:r>
              <a:rPr lang="en-US" sz="2000"/>
              <a:t>  </a:t>
            </a:r>
          </a:p>
          <a:p>
            <a:endParaRPr lang="en-US" sz="2000"/>
          </a:p>
          <a:p>
            <a:r>
              <a:rPr lang="en-US" sz="2000"/>
              <a:t>Sharing best practices, stories, data, and information about your work is educating policy makers to improve services and opportunities. Requesting increased appropriations is advocating to improve services and supports.</a:t>
            </a:r>
          </a:p>
        </p:txBody>
      </p:sp>
      <p:sp>
        <p:nvSpPr>
          <p:cNvPr id="6" name="Text Placeholder 5">
            <a:extLst>
              <a:ext uri="{FF2B5EF4-FFF2-40B4-BE49-F238E27FC236}">
                <a16:creationId xmlns:a16="http://schemas.microsoft.com/office/drawing/2014/main" id="{8254A007-97C4-ACF0-8FE1-C2E832C6900F}"/>
              </a:ext>
            </a:extLst>
          </p:cNvPr>
          <p:cNvSpPr>
            <a:spLocks noGrp="1"/>
          </p:cNvSpPr>
          <p:nvPr>
            <p:ph type="body" sz="quarter" idx="10"/>
          </p:nvPr>
        </p:nvSpPr>
        <p:spPr>
          <a:xfrm>
            <a:off x="646690" y="1289781"/>
            <a:ext cx="9896342" cy="739815"/>
          </a:xfrm>
        </p:spPr>
        <p:txBody>
          <a:bodyPr/>
          <a:lstStyle/>
          <a:p>
            <a:r>
              <a:rPr lang="en-US" sz="2400"/>
              <a:t>You are allowed to advocate and educate, even as federally funded programs:</a:t>
            </a:r>
          </a:p>
        </p:txBody>
      </p:sp>
    </p:spTree>
    <p:extLst>
      <p:ext uri="{BB962C8B-B14F-4D97-AF65-F5344CB8AC3E}">
        <p14:creationId xmlns:p14="http://schemas.microsoft.com/office/powerpoint/2010/main" val="3565575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F3AC4-D464-D600-C009-C02C64B199BD}"/>
            </a:ext>
          </a:extLst>
        </p:cNvPr>
        <p:cNvGrpSpPr/>
        <p:nvPr/>
      </p:nvGrpSpPr>
      <p:grpSpPr>
        <a:xfrm>
          <a:off x="0" y="0"/>
          <a:ext cx="0" cy="0"/>
          <a:chOff x="0" y="0"/>
          <a:chExt cx="0" cy="0"/>
        </a:xfrm>
      </p:grpSpPr>
      <p:sp>
        <p:nvSpPr>
          <p:cNvPr id="2" name="Title 1" descr="Slide title: What Makes a Good Hill Visit?">
            <a:extLst>
              <a:ext uri="{FF2B5EF4-FFF2-40B4-BE49-F238E27FC236}">
                <a16:creationId xmlns:a16="http://schemas.microsoft.com/office/drawing/2014/main" id="{F71EFB28-6F15-B150-9AF9-C25FA8CD1BB2}"/>
              </a:ext>
            </a:extLst>
          </p:cNvPr>
          <p:cNvSpPr>
            <a:spLocks noGrp="1"/>
          </p:cNvSpPr>
          <p:nvPr>
            <p:ph type="title"/>
          </p:nvPr>
        </p:nvSpPr>
        <p:spPr>
          <a:xfrm>
            <a:off x="646690" y="657517"/>
            <a:ext cx="10860912" cy="558800"/>
          </a:xfrm>
        </p:spPr>
        <p:txBody>
          <a:bodyPr/>
          <a:lstStyle/>
          <a:p>
            <a:r>
              <a:rPr lang="en-US" b="1"/>
              <a:t>Advocate, Educate, Lobbying – What’s the Difference?</a:t>
            </a:r>
          </a:p>
        </p:txBody>
      </p:sp>
      <p:sp>
        <p:nvSpPr>
          <p:cNvPr id="7" name="Text Placeholder 5">
            <a:extLst>
              <a:ext uri="{FF2B5EF4-FFF2-40B4-BE49-F238E27FC236}">
                <a16:creationId xmlns:a16="http://schemas.microsoft.com/office/drawing/2014/main" id="{291800CD-A955-FEF3-8773-797FCF8C0690}"/>
              </a:ext>
            </a:extLst>
          </p:cNvPr>
          <p:cNvSpPr txBox="1">
            <a:spLocks/>
          </p:cNvSpPr>
          <p:nvPr/>
        </p:nvSpPr>
        <p:spPr>
          <a:xfrm>
            <a:off x="646690" y="1216317"/>
            <a:ext cx="9649876" cy="301274"/>
          </a:xfrm>
          <a:prstGeom prst="rect">
            <a:avLst/>
          </a:prstGeom>
        </p:spPr>
        <p:txBody>
          <a:bodyPr vert="horz" lIns="0" tIns="0" rIns="0" bIns="0" rtlCol="0">
            <a:noAutofit/>
          </a:bodyPr>
          <a:lstStyle>
            <a:lvl1pPr marL="0" indent="0" algn="l" defTabSz="914400" rtl="0" eaLnBrk="1" latinLnBrk="0" hangingPunct="1">
              <a:lnSpc>
                <a:spcPts val="2600"/>
              </a:lnSpc>
              <a:spcBef>
                <a:spcPts val="0"/>
              </a:spcBef>
              <a:spcAft>
                <a:spcPts val="0"/>
              </a:spcAft>
              <a:buFontTx/>
              <a:buNone/>
              <a:defRPr sz="1800" b="1" kern="1200" baseline="0">
                <a:solidFill>
                  <a:srgbClr val="001A72"/>
                </a:solidFill>
                <a:latin typeface="Arial" panose="020B0604020202020204" pitchFamily="34" charset="0"/>
                <a:ea typeface="+mn-ea"/>
                <a:cs typeface="+mn-cs"/>
              </a:defRPr>
            </a:lvl1pPr>
            <a:lvl2pPr marL="0" indent="0" algn="l" defTabSz="914400" rtl="0" eaLnBrk="1" latinLnBrk="0" hangingPunct="1">
              <a:lnSpc>
                <a:spcPct val="90000"/>
              </a:lnSpc>
              <a:spcBef>
                <a:spcPts val="1200"/>
              </a:spcBef>
              <a:spcAft>
                <a:spcPts val="1800"/>
              </a:spcAft>
              <a:buClr>
                <a:srgbClr val="0092BC"/>
              </a:buClr>
              <a:buFont typeface="Arial" panose="020B0604020202020204" pitchFamily="34" charset="0"/>
              <a:buNone/>
              <a:defRPr sz="1600" kern="1200" baseline="0">
                <a:solidFill>
                  <a:srgbClr val="333333"/>
                </a:solidFill>
                <a:latin typeface="Arial" panose="020B0604020202020204" pitchFamily="34" charset="0"/>
                <a:ea typeface="+mn-ea"/>
                <a:cs typeface="+mn-cs"/>
              </a:defRPr>
            </a:lvl2pPr>
            <a:lvl3pPr marL="452438" indent="-185738" algn="l" defTabSz="914400" rtl="0" eaLnBrk="1" latinLnBrk="0" hangingPunct="1">
              <a:lnSpc>
                <a:spcPct val="900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3pPr>
            <a:lvl4pPr marL="625475" indent="-176213"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4pPr>
            <a:lvl5pPr marL="898525" indent="-273050"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You are typically NOT permitted to lobby:</a:t>
            </a:r>
          </a:p>
        </p:txBody>
      </p:sp>
      <p:sp>
        <p:nvSpPr>
          <p:cNvPr id="8" name="Left Body Placeholder 3" descr="Left column body: Hill visit process line plus four things a good meeting does not require">
            <a:extLst>
              <a:ext uri="{FF2B5EF4-FFF2-40B4-BE49-F238E27FC236}">
                <a16:creationId xmlns:a16="http://schemas.microsoft.com/office/drawing/2014/main" id="{DD57493B-2446-1C28-A9C9-9098412BC8E4}"/>
              </a:ext>
            </a:extLst>
          </p:cNvPr>
          <p:cNvSpPr txBox="1">
            <a:spLocks/>
          </p:cNvSpPr>
          <p:nvPr/>
        </p:nvSpPr>
        <p:spPr>
          <a:xfrm>
            <a:off x="646690" y="1672669"/>
            <a:ext cx="9729378" cy="4362371"/>
          </a:xfrm>
          <a:prstGeom prst="rect">
            <a:avLst/>
          </a:prstGeom>
        </p:spPr>
        <p:txBody>
          <a:bodyPr vert="horz" lIns="0" tIns="0" rIns="324000" bIns="0" rtlCol="0" anchor="t">
            <a:noAutofit/>
          </a:bodyPr>
          <a:lstStyle>
            <a:lvl1pPr marL="0" indent="0" algn="l" defTabSz="914400" rtl="0" eaLnBrk="1" latinLnBrk="0" hangingPunct="1">
              <a:lnSpc>
                <a:spcPts val="2600"/>
              </a:lnSpc>
              <a:spcBef>
                <a:spcPts val="0"/>
              </a:spcBef>
              <a:spcAft>
                <a:spcPts val="0"/>
              </a:spcAft>
              <a:buFontTx/>
              <a:buNone/>
              <a:defRPr sz="1600" kern="1200" baseline="0">
                <a:solidFill>
                  <a:srgbClr val="333333"/>
                </a:solidFill>
                <a:latin typeface="Arial" panose="020B0604020202020204" pitchFamily="34" charset="0"/>
                <a:ea typeface="+mn-ea"/>
                <a:cs typeface="+mn-cs"/>
              </a:defRPr>
            </a:lvl1pPr>
            <a:lvl2pPr marL="176213" indent="-176213" algn="l" defTabSz="914400" rtl="0" eaLnBrk="1" latinLnBrk="0" hangingPunct="1">
              <a:lnSpc>
                <a:spcPct val="90000"/>
              </a:lnSpc>
              <a:spcBef>
                <a:spcPts val="1200"/>
              </a:spcBef>
              <a:spcAft>
                <a:spcPts val="1800"/>
              </a:spcAft>
              <a:buClr>
                <a:srgbClr val="0092BC"/>
              </a:buClr>
              <a:buFont typeface="Arial" panose="020B0604020202020204" pitchFamily="34" charset="0"/>
              <a:buChar char="•"/>
              <a:defRPr sz="1600" kern="1200" baseline="0">
                <a:solidFill>
                  <a:srgbClr val="333333"/>
                </a:solidFill>
                <a:latin typeface="Arial" panose="020B0604020202020204" pitchFamily="34" charset="0"/>
                <a:ea typeface="+mn-ea"/>
                <a:cs typeface="+mn-cs"/>
              </a:defRPr>
            </a:lvl2pPr>
            <a:lvl3pPr marL="452438" indent="-185738" algn="l" defTabSz="914400" rtl="0" eaLnBrk="1" latinLnBrk="0" hangingPunct="1">
              <a:lnSpc>
                <a:spcPct val="900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3pPr>
            <a:lvl4pPr marL="625475" indent="-176213"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4pPr>
            <a:lvl5pPr marL="898525" indent="-273050"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latin typeface="Arial"/>
                <a:cs typeface="Arial"/>
              </a:rPr>
              <a:t>Put simply, when individuals or groups, on behalf of a client who has paid them (or employed them), communicate directly with federal officials to persuade them to support a specific cause, change a law, or approve a policy.</a:t>
            </a:r>
          </a:p>
          <a:p>
            <a:endParaRPr lang="en-US" sz="2000"/>
          </a:p>
          <a:p>
            <a:r>
              <a:rPr lang="en-US" sz="2000">
                <a:latin typeface="Arial"/>
                <a:cs typeface="Arial"/>
              </a:rPr>
              <a:t>Lobbying Disclosure Act: </a:t>
            </a:r>
            <a:r>
              <a:rPr lang="en-US" sz="2000">
                <a:latin typeface="Arial"/>
                <a:cs typeface="Arial"/>
                <a:hlinkClick r:id="rId3"/>
              </a:rPr>
              <a:t>https://www.senate.gov/legislative/Lobbying/Lobby_Disclosure_Act/3_Definitions.htm</a:t>
            </a:r>
            <a:endParaRPr lang="en-US" sz="2000">
              <a:latin typeface="Arial"/>
              <a:cs typeface="Arial"/>
            </a:endParaRPr>
          </a:p>
          <a:p>
            <a:endParaRPr lang="en-US" sz="2000"/>
          </a:p>
          <a:p>
            <a:endParaRPr lang="en-US"/>
          </a:p>
          <a:p>
            <a:endParaRPr lang="en-US"/>
          </a:p>
          <a:p>
            <a:endParaRPr lang="en-US"/>
          </a:p>
          <a:p>
            <a:endParaRPr lang="en-US"/>
          </a:p>
          <a:p>
            <a:endParaRPr lang="en-US" sz="2000"/>
          </a:p>
          <a:p>
            <a:endParaRPr lang="en-US" sz="2000"/>
          </a:p>
        </p:txBody>
      </p:sp>
    </p:spTree>
    <p:extLst>
      <p:ext uri="{BB962C8B-B14F-4D97-AF65-F5344CB8AC3E}">
        <p14:creationId xmlns:p14="http://schemas.microsoft.com/office/powerpoint/2010/main" val="4213608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What Makes a Good Hill Visit?"/>
          <p:cNvSpPr>
            <a:spLocks noGrp="1"/>
          </p:cNvSpPr>
          <p:nvPr>
            <p:ph type="title"/>
          </p:nvPr>
        </p:nvSpPr>
        <p:spPr>
          <a:xfrm>
            <a:off x="646690" y="657517"/>
            <a:ext cx="10860912" cy="558800"/>
          </a:xfrm>
        </p:spPr>
        <p:txBody>
          <a:bodyPr/>
          <a:lstStyle/>
          <a:p>
            <a:r>
              <a:rPr lang="en-US" b="1"/>
              <a:t>What Makes a Good Hill Visit?</a:t>
            </a:r>
          </a:p>
        </p:txBody>
      </p:sp>
      <p:sp>
        <p:nvSpPr>
          <p:cNvPr id="6" name="Right Body Placeholder 5" descr="Right column body: five markers of a successful Hill meeting"/>
          <p:cNvSpPr>
            <a:spLocks noGrp="1"/>
          </p:cNvSpPr>
          <p:nvPr>
            <p:ph type="body" sz="quarter" idx="15"/>
          </p:nvPr>
        </p:nvSpPr>
        <p:spPr>
          <a:xfrm>
            <a:off x="646690" y="1318179"/>
            <a:ext cx="10591924" cy="3349513"/>
          </a:xfrm>
        </p:spPr>
        <p:txBody>
          <a:bodyPr rIns="324000"/>
          <a:lstStyle/>
          <a:p>
            <a:pPr marL="342900" lvl="0" indent="-342900">
              <a:buFont typeface="Arial" panose="020B0604020202020204" pitchFamily="34" charset="0"/>
              <a:buChar char="•"/>
            </a:pPr>
            <a:r>
              <a:rPr lang="en-US" sz="2000"/>
              <a:t>Meetings are typically between 15-20 minutes.</a:t>
            </a:r>
          </a:p>
          <a:p>
            <a:pPr marL="342900" lvl="0" indent="-342900">
              <a:buFont typeface="Arial" panose="020B0604020202020204" pitchFamily="34" charset="0"/>
              <a:buChar char="•"/>
            </a:pPr>
            <a:r>
              <a:rPr lang="en-US" sz="2000"/>
              <a:t>Most meetings are led by staff; it is unlikely the members of congress will attend (that’s OK!)</a:t>
            </a:r>
          </a:p>
          <a:p>
            <a:pPr marL="342900" lvl="0" indent="-342900">
              <a:buFont typeface="Arial" panose="020B0604020202020204" pitchFamily="34" charset="0"/>
              <a:buChar char="•"/>
            </a:pPr>
            <a:r>
              <a:rPr lang="en-US" sz="2000"/>
              <a:t>You develop the start to a relationship – you can call and email them, they can reach out to you.</a:t>
            </a:r>
          </a:p>
          <a:p>
            <a:pPr marL="342900" lvl="0" indent="-342900">
              <a:buFont typeface="Arial" panose="020B0604020202020204" pitchFamily="34" charset="0"/>
              <a:buChar char="•"/>
            </a:pPr>
            <a:r>
              <a:rPr lang="en-US" sz="2000"/>
              <a:t>Staff understand what your program does.</a:t>
            </a:r>
          </a:p>
          <a:p>
            <a:pPr marL="342900" lvl="0" indent="-342900">
              <a:buFont typeface="Arial" panose="020B0604020202020204" pitchFamily="34" charset="0"/>
              <a:buChar char="•"/>
            </a:pPr>
            <a:r>
              <a:rPr lang="en-US" sz="2000"/>
              <a:t>Staff see why it matters in their state or district.</a:t>
            </a:r>
          </a:p>
          <a:p>
            <a:pPr marL="342900" lvl="0" indent="-342900">
              <a:buFont typeface="Arial" panose="020B0604020202020204" pitchFamily="34" charset="0"/>
              <a:buChar char="•"/>
            </a:pPr>
            <a:r>
              <a:rPr lang="en-US" sz="2000"/>
              <a:t>You made a clear request.</a:t>
            </a:r>
          </a:p>
          <a:p>
            <a:pPr marL="342900" lvl="0" indent="-342900">
              <a:buFont typeface="Arial" panose="020B0604020202020204" pitchFamily="34" charset="0"/>
              <a:buChar char="•"/>
            </a:pPr>
            <a:r>
              <a:rPr lang="en-US" sz="2000"/>
              <a:t>You opened the door to future conversations.</a:t>
            </a:r>
          </a:p>
          <a:p>
            <a:pPr marL="342900" lvl="0" indent="-342900">
              <a:buFont typeface="Arial" panose="020B0604020202020204" pitchFamily="34" charset="0"/>
              <a:buChar char="•"/>
            </a:pPr>
            <a:r>
              <a:rPr lang="en-US" sz="2000"/>
              <a:t>You did not do all the talking! Ask questions, create a conversation.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AC8AD-1987-179D-0078-63523D9F258C}"/>
            </a:ext>
          </a:extLst>
        </p:cNvPr>
        <p:cNvGrpSpPr/>
        <p:nvPr/>
      </p:nvGrpSpPr>
      <p:grpSpPr>
        <a:xfrm>
          <a:off x="0" y="0"/>
          <a:ext cx="0" cy="0"/>
          <a:chOff x="0" y="0"/>
          <a:chExt cx="0" cy="0"/>
        </a:xfrm>
      </p:grpSpPr>
      <p:sp>
        <p:nvSpPr>
          <p:cNvPr id="2" name="Title 1" descr="Slide title: What Makes a Good Hill Visit?">
            <a:extLst>
              <a:ext uri="{FF2B5EF4-FFF2-40B4-BE49-F238E27FC236}">
                <a16:creationId xmlns:a16="http://schemas.microsoft.com/office/drawing/2014/main" id="{2C03FA95-7E6E-927B-CC41-948AFCBDC27B}"/>
              </a:ext>
            </a:extLst>
          </p:cNvPr>
          <p:cNvSpPr>
            <a:spLocks noGrp="1"/>
          </p:cNvSpPr>
          <p:nvPr>
            <p:ph type="title"/>
          </p:nvPr>
        </p:nvSpPr>
        <p:spPr>
          <a:xfrm>
            <a:off x="646690" y="657517"/>
            <a:ext cx="10860912" cy="558800"/>
          </a:xfrm>
        </p:spPr>
        <p:txBody>
          <a:bodyPr/>
          <a:lstStyle/>
          <a:p>
            <a:r>
              <a:rPr lang="en-US" b="1"/>
              <a:t>Representatives &amp; Staffers are Regular People</a:t>
            </a:r>
          </a:p>
        </p:txBody>
      </p:sp>
      <p:sp>
        <p:nvSpPr>
          <p:cNvPr id="4" name="Left Body Placeholder 3" descr="Left column body: Hill visit process line plus four things a good meeting does not require">
            <a:extLst>
              <a:ext uri="{FF2B5EF4-FFF2-40B4-BE49-F238E27FC236}">
                <a16:creationId xmlns:a16="http://schemas.microsoft.com/office/drawing/2014/main" id="{5F09B397-C3EA-F3C3-43A0-95475D5BE2C9}"/>
              </a:ext>
            </a:extLst>
          </p:cNvPr>
          <p:cNvSpPr>
            <a:spLocks noGrp="1"/>
          </p:cNvSpPr>
          <p:nvPr>
            <p:ph type="body" sz="quarter" idx="13"/>
          </p:nvPr>
        </p:nvSpPr>
        <p:spPr>
          <a:xfrm>
            <a:off x="646690" y="1363704"/>
            <a:ext cx="10738234" cy="3537479"/>
          </a:xfrm>
        </p:spPr>
        <p:txBody>
          <a:bodyPr rIns="324000"/>
          <a:lstStyle/>
          <a:p>
            <a:pPr marL="285750" lvl="0" indent="-285750">
              <a:buFont typeface="Arial" panose="020B0604020202020204" pitchFamily="34" charset="0"/>
              <a:buChar char="•"/>
            </a:pPr>
            <a:r>
              <a:rPr lang="en-US" sz="2000"/>
              <a:t>You will likely be meeting with staff – they are real people!</a:t>
            </a:r>
          </a:p>
          <a:p>
            <a:pPr lvl="0"/>
            <a:endParaRPr lang="en-US" sz="2000"/>
          </a:p>
          <a:p>
            <a:pPr marL="285750" lvl="0" indent="-285750">
              <a:buFont typeface="Arial" panose="020B0604020202020204" pitchFamily="34" charset="0"/>
              <a:buChar char="•"/>
            </a:pPr>
            <a:r>
              <a:rPr lang="en-US" sz="2000"/>
              <a:t>Don’t assume – get to know who you are meeting with at the beginning. Ask if they are familiar with issues impacting people with intellectual and developmental disabilities. Find out what they know and issues they cover.</a:t>
            </a:r>
          </a:p>
          <a:p>
            <a:pPr marL="285750" lvl="0" indent="-285750">
              <a:buFont typeface="Arial" panose="020B0604020202020204" pitchFamily="34" charset="0"/>
              <a:buChar char="•"/>
            </a:pPr>
            <a:endParaRPr lang="en-US" sz="2000"/>
          </a:p>
          <a:p>
            <a:pPr marL="285750" lvl="0" indent="-285750">
              <a:buFont typeface="Arial" panose="020B0604020202020204" pitchFamily="34" charset="0"/>
              <a:buChar char="•"/>
            </a:pPr>
            <a:r>
              <a:rPr lang="en-US" sz="2000"/>
              <a:t>Create a conversation. No one wants to be talked at for 20 minutes. Engage the staff in a conversation about the work as you tell a story.</a:t>
            </a:r>
          </a:p>
        </p:txBody>
      </p:sp>
    </p:spTree>
    <p:extLst>
      <p:ext uri="{BB962C8B-B14F-4D97-AF65-F5344CB8AC3E}">
        <p14:creationId xmlns:p14="http://schemas.microsoft.com/office/powerpoint/2010/main" val="3654419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descr="Subtitle: Members, staff, and why constituency matters"/>
          <p:cNvSpPr>
            <a:spLocks noGrp="1"/>
          </p:cNvSpPr>
          <p:nvPr/>
        </p:nvSpPr>
        <p:spPr>
          <a:xfrm>
            <a:off x="1659966" y="4507629"/>
            <a:ext cx="4908474" cy="285134"/>
          </a:xfrm>
          <a:prstGeom prst="rect">
            <a:avLst/>
          </a:prstGeom>
        </p:spPr>
        <p:txBody>
          <a:bodyPr vert="horz" wrap="none" lIns="0" tIns="0" rIns="0" bIns="0" rtlCol="0" anchor="b" anchorCtr="0">
            <a:noAutofit/>
          </a:bodyPr>
          <a:lstStyle/>
          <a:p>
            <a:pPr>
              <a:lnSpc>
                <a:spcPts val="2600"/>
              </a:lnSpc>
              <a:spcAft>
                <a:spcPts val="600"/>
              </a:spcAft>
            </a:pPr>
            <a:r>
              <a:rPr lang="en-US" sz="2000" kern="1200" baseline="0">
                <a:solidFill>
                  <a:schemeClr val="bg1"/>
                </a:solidFill>
                <a:latin typeface="Arial" panose="020B0604020202020204" pitchFamily="34" charset="0"/>
                <a:ea typeface="+mn-ea"/>
                <a:cs typeface="Arial" panose="020B0604020202020204" pitchFamily="34" charset="0"/>
              </a:rPr>
              <a:t>Members, staff, and why constituency matters</a:t>
            </a:r>
          </a:p>
        </p:txBody>
      </p:sp>
      <p:sp>
        <p:nvSpPr>
          <p:cNvPr id="2" name="Title 1" descr="Section title: Part 1 - Who Are You Meeting With?"/>
          <p:cNvSpPr>
            <a:spLocks noGrp="1"/>
          </p:cNvSpPr>
          <p:nvPr>
            <p:ph type="title"/>
          </p:nvPr>
        </p:nvSpPr>
        <p:spPr>
          <a:xfrm>
            <a:off x="1659966" y="2889172"/>
            <a:ext cx="9084127" cy="1172390"/>
          </a:xfrm>
        </p:spPr>
        <p:txBody>
          <a:bodyPr vert="horz" lIns="0" tIns="0" rIns="0" bIns="0" rtlCol="0" anchor="t" anchorCtr="0">
            <a:normAutofit/>
          </a:bodyPr>
          <a:lstStyle/>
          <a:p>
            <a:r>
              <a:rPr lang="en-US"/>
              <a:t>Part 1 — Who Are You Meeting With?</a:t>
            </a:r>
          </a:p>
        </p:txBody>
      </p:sp>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Know Your Members of Congress"/>
          <p:cNvSpPr>
            <a:spLocks noGrp="1"/>
          </p:cNvSpPr>
          <p:nvPr>
            <p:ph type="title"/>
          </p:nvPr>
        </p:nvSpPr>
        <p:spPr>
          <a:xfrm>
            <a:off x="665544" y="647930"/>
            <a:ext cx="10860912" cy="558800"/>
          </a:xfrm>
        </p:spPr>
        <p:txBody>
          <a:bodyPr/>
          <a:lstStyle/>
          <a:p>
            <a:r>
              <a:rPr lang="en-US" b="1"/>
              <a:t>Know Your Members of Congress</a:t>
            </a:r>
          </a:p>
        </p:txBody>
      </p:sp>
      <p:sp>
        <p:nvSpPr>
          <p:cNvPr id="3" name="Left Column Body" descr="Left column: Senate overview, representation, number of Senators, and office buildings"/>
          <p:cNvSpPr>
            <a:spLocks noGrp="1"/>
          </p:cNvSpPr>
          <p:nvPr>
            <p:ph type="body" sz="quarter" idx="10"/>
          </p:nvPr>
        </p:nvSpPr>
        <p:spPr>
          <a:xfrm>
            <a:off x="665544" y="1358185"/>
            <a:ext cx="8533320" cy="898867"/>
          </a:xfrm>
        </p:spPr>
        <p:txBody>
          <a:bodyPr/>
          <a:lstStyle/>
          <a:p>
            <a:pPr lvl="0">
              <a:buNone/>
            </a:pPr>
            <a:r>
              <a:rPr lang="en-US" sz="2000"/>
              <a:t>Every constituent has two U.S. Senators and one U.S. Representative.</a:t>
            </a:r>
          </a:p>
        </p:txBody>
      </p:sp>
      <p:sp>
        <p:nvSpPr>
          <p:cNvPr id="4" name="Right Column Body" descr="Right column: House overview, district representation, number of Representatives, and office buildings"/>
          <p:cNvSpPr>
            <a:spLocks noGrp="1"/>
          </p:cNvSpPr>
          <p:nvPr>
            <p:ph type="body" sz="quarter" idx="11"/>
          </p:nvPr>
        </p:nvSpPr>
        <p:spPr>
          <a:xfrm>
            <a:off x="5988399" y="2179319"/>
            <a:ext cx="4984750" cy="1459699"/>
          </a:xfrm>
        </p:spPr>
        <p:txBody>
          <a:bodyPr/>
          <a:lstStyle/>
          <a:p>
            <a:pPr lvl="0">
              <a:buNone/>
            </a:pPr>
            <a:r>
              <a:rPr lang="en-US" sz="2000" b="1"/>
              <a:t>House</a:t>
            </a:r>
          </a:p>
          <a:p>
            <a:pPr lvl="0"/>
            <a:r>
              <a:rPr lang="en-US" sz="2000"/>
              <a:t>Represents one congressional district</a:t>
            </a:r>
          </a:p>
          <a:p>
            <a:pPr lvl="0"/>
            <a:r>
              <a:rPr lang="en-US" sz="2000"/>
              <a:t>One Representative per district</a:t>
            </a:r>
          </a:p>
          <a:p>
            <a:pPr lvl="0"/>
            <a:r>
              <a:rPr lang="en-US" sz="2000"/>
              <a:t>Offices in Cannon, Longworth, and Rayburn</a:t>
            </a:r>
          </a:p>
        </p:txBody>
      </p:sp>
      <p:sp>
        <p:nvSpPr>
          <p:cNvPr id="9" name="Right Column Body" descr="Right column: House overview, district representation, number of Representatives, and office buildings">
            <a:extLst>
              <a:ext uri="{FF2B5EF4-FFF2-40B4-BE49-F238E27FC236}">
                <a16:creationId xmlns:a16="http://schemas.microsoft.com/office/drawing/2014/main" id="{EBD0C901-75E4-36BB-0B90-D9B4CA081BB9}"/>
              </a:ext>
            </a:extLst>
          </p:cNvPr>
          <p:cNvSpPr txBox="1">
            <a:spLocks/>
          </p:cNvSpPr>
          <p:nvPr/>
        </p:nvSpPr>
        <p:spPr>
          <a:xfrm>
            <a:off x="665544" y="2179320"/>
            <a:ext cx="4984750" cy="1459699"/>
          </a:xfrm>
          <a:prstGeom prst="rect">
            <a:avLst/>
          </a:prstGeom>
        </p:spPr>
        <p:txBody>
          <a:bodyPr vert="horz" lIns="0" tIns="0" rIns="0" bIns="0" rtlCol="0">
            <a:noAutofit/>
          </a:bodyPr>
          <a:lstStyle>
            <a:lvl1pPr marL="0" indent="0" algn="l" defTabSz="914400" rtl="0" eaLnBrk="1" latinLnBrk="0" hangingPunct="1">
              <a:lnSpc>
                <a:spcPts val="2600"/>
              </a:lnSpc>
              <a:spcBef>
                <a:spcPts val="0"/>
              </a:spcBef>
              <a:spcAft>
                <a:spcPts val="0"/>
              </a:spcAft>
              <a:buFontTx/>
              <a:buNone/>
              <a:defRPr sz="1600" kern="1200" baseline="0">
                <a:solidFill>
                  <a:srgbClr val="333333"/>
                </a:solidFill>
                <a:latin typeface="Arial" panose="020B0604020202020204" pitchFamily="34" charset="0"/>
                <a:ea typeface="+mn-ea"/>
                <a:cs typeface="+mn-cs"/>
              </a:defRPr>
            </a:lvl1pPr>
            <a:lvl2pPr marL="176213" indent="-176213" algn="l" defTabSz="914400" rtl="0" eaLnBrk="1" latinLnBrk="0" hangingPunct="1">
              <a:lnSpc>
                <a:spcPct val="90000"/>
              </a:lnSpc>
              <a:spcBef>
                <a:spcPts val="1200"/>
              </a:spcBef>
              <a:spcAft>
                <a:spcPts val="1800"/>
              </a:spcAft>
              <a:buClr>
                <a:srgbClr val="0092BC"/>
              </a:buClr>
              <a:buFont typeface="Arial" panose="020B0604020202020204" pitchFamily="34" charset="0"/>
              <a:buChar char="•"/>
              <a:defRPr sz="1600" kern="1200" baseline="0">
                <a:solidFill>
                  <a:srgbClr val="333333"/>
                </a:solidFill>
                <a:latin typeface="Arial" panose="020B0604020202020204" pitchFamily="34" charset="0"/>
                <a:ea typeface="+mn-ea"/>
                <a:cs typeface="+mn-cs"/>
              </a:defRPr>
            </a:lvl2pPr>
            <a:lvl3pPr marL="452438" indent="-185738" algn="l" defTabSz="914400" rtl="0" eaLnBrk="1" latinLnBrk="0" hangingPunct="1">
              <a:lnSpc>
                <a:spcPct val="900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3pPr>
            <a:lvl4pPr marL="625475" indent="-176213"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4pPr>
            <a:lvl5pPr marL="898525" indent="-273050"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000" b="1"/>
              <a:t>Senate</a:t>
            </a:r>
          </a:p>
          <a:p>
            <a:pPr lvl="0"/>
            <a:r>
              <a:rPr lang="en-US" sz="2000"/>
              <a:t>Represents the entire state</a:t>
            </a:r>
          </a:p>
          <a:p>
            <a:pPr lvl="0"/>
            <a:r>
              <a:rPr lang="en-US" sz="2000"/>
              <a:t>Two Senators per state</a:t>
            </a:r>
          </a:p>
          <a:p>
            <a:pPr lvl="0"/>
            <a:r>
              <a:rPr lang="en-US" sz="2000"/>
              <a:t>Offices in Russell, Dirksen, and Hart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Slide title: You’re Probably Meeting Staff — and That’s Good"/>
          <p:cNvSpPr>
            <a:spLocks noGrp="1"/>
          </p:cNvSpPr>
          <p:nvPr>
            <p:ph type="title"/>
          </p:nvPr>
        </p:nvSpPr>
        <p:spPr>
          <a:xfrm>
            <a:off x="632451" y="637186"/>
            <a:ext cx="10400735" cy="558800"/>
          </a:xfrm>
        </p:spPr>
        <p:txBody>
          <a:bodyPr>
            <a:normAutofit/>
          </a:bodyPr>
          <a:lstStyle/>
          <a:p>
            <a:r>
              <a:rPr lang="en-US" b="1"/>
              <a:t>You’re Probably Meeting Staff — and That’s Good</a:t>
            </a:r>
          </a:p>
        </p:txBody>
      </p:sp>
      <p:sp>
        <p:nvSpPr>
          <p:cNvPr id="17" name="Text Placeholder 16" descr="List of congressional staff roles and what each one does"/>
          <p:cNvSpPr>
            <a:spLocks noGrp="1"/>
          </p:cNvSpPr>
          <p:nvPr>
            <p:ph type="body" sz="quarter" idx="10"/>
          </p:nvPr>
        </p:nvSpPr>
        <p:spPr>
          <a:xfrm>
            <a:off x="631826" y="1518760"/>
            <a:ext cx="10401360" cy="3665537"/>
          </a:xfrm>
        </p:spPr>
        <p:txBody>
          <a:bodyPr>
            <a:normAutofit/>
          </a:bodyPr>
          <a:lstStyle/>
          <a:p>
            <a:pPr marL="342900" indent="-342900">
              <a:buFont typeface="Arial" panose="020B0604020202020204" pitchFamily="34" charset="0"/>
              <a:buChar char="•"/>
            </a:pPr>
            <a:r>
              <a:rPr lang="en-US" sz="2000" b="1"/>
              <a:t>Legislative Director (LD)</a:t>
            </a:r>
            <a:r>
              <a:rPr lang="en-US" sz="2000"/>
              <a:t> — runs the office’s overall policy agenda</a:t>
            </a:r>
          </a:p>
          <a:p>
            <a:pPr marL="342900" indent="-342900">
              <a:buFont typeface="Arial" panose="020B0604020202020204" pitchFamily="34" charset="0"/>
              <a:buChar char="•"/>
            </a:pPr>
            <a:endParaRPr lang="en-US" sz="2000" b="1"/>
          </a:p>
          <a:p>
            <a:pPr marL="342900" lvl="0" indent="-342900">
              <a:buFont typeface="Arial" panose="020B0604020202020204" pitchFamily="34" charset="0"/>
              <a:buChar char="•"/>
            </a:pPr>
            <a:r>
              <a:rPr lang="en-US" sz="2000" b="1"/>
              <a:t>Legislative Assistant (LA)</a:t>
            </a:r>
            <a:r>
              <a:rPr lang="en-US" sz="2000"/>
              <a:t> — covers a portfolio of issues, often health or disability policy</a:t>
            </a:r>
          </a:p>
          <a:p>
            <a:pPr marL="342900" lvl="0" indent="-342900">
              <a:buFont typeface="Arial" panose="020B0604020202020204" pitchFamily="34" charset="0"/>
              <a:buChar char="•"/>
            </a:pPr>
            <a:endParaRPr lang="en-US" sz="2000"/>
          </a:p>
          <a:p>
            <a:pPr marL="342900" lvl="0" indent="-342900">
              <a:buFont typeface="Arial" panose="020B0604020202020204" pitchFamily="34" charset="0"/>
              <a:buChar char="•"/>
            </a:pPr>
            <a:r>
              <a:rPr lang="en-US" sz="2000" b="1"/>
              <a:t>Legislative Correspondent (LC)</a:t>
            </a:r>
            <a:r>
              <a:rPr lang="en-US" sz="2000"/>
              <a:t> — tracks constituent mail and helps on issues</a:t>
            </a:r>
          </a:p>
          <a:p>
            <a:pPr marL="342900" lvl="0" indent="-342900">
              <a:buFont typeface="Arial" panose="020B0604020202020204" pitchFamily="34" charset="0"/>
              <a:buChar char="•"/>
            </a:pPr>
            <a:endParaRPr lang="en-US" sz="2000"/>
          </a:p>
          <a:p>
            <a:pPr marL="342900" lvl="0" indent="-342900">
              <a:buFont typeface="Arial" panose="020B0604020202020204" pitchFamily="34" charset="0"/>
              <a:buChar char="•"/>
            </a:pPr>
            <a:r>
              <a:rPr lang="en-US" sz="2000" b="1"/>
              <a:t>Committee staff</a:t>
            </a:r>
            <a:r>
              <a:rPr lang="en-US" sz="2000"/>
              <a:t> — deep expertise on specific legislation</a:t>
            </a:r>
          </a:p>
          <a:p>
            <a:pPr lvl="0"/>
            <a:endParaRPr lang="en-US" sz="2000" b="1"/>
          </a:p>
          <a:p>
            <a:pPr lvl="0"/>
            <a:r>
              <a:rPr lang="en-US" sz="2000" b="1"/>
              <a:t>You don’t need to meet the Member for the meeting to matter.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Slide title"/>
          <p:cNvSpPr>
            <a:spLocks noGrp="1"/>
          </p:cNvSpPr>
          <p:nvPr>
            <p:ph type="title"/>
          </p:nvPr>
        </p:nvSpPr>
        <p:spPr>
          <a:xfrm>
            <a:off x="627405" y="648278"/>
            <a:ext cx="4976332" cy="558800"/>
          </a:xfrm>
        </p:spPr>
        <p:txBody>
          <a:bodyPr/>
          <a:lstStyle/>
          <a:p>
            <a:r>
              <a:rPr lang="en-US" b="1"/>
              <a:t>Who Should You Visit?</a:t>
            </a:r>
          </a:p>
        </p:txBody>
      </p:sp>
      <p:sp>
        <p:nvSpPr>
          <p:cNvPr id="16" name="Body Placeholder" descr="Questions to guide selecting which congressional office to visit"/>
          <p:cNvSpPr>
            <a:spLocks noGrp="1"/>
          </p:cNvSpPr>
          <p:nvPr>
            <p:ph type="body" sz="quarter" idx="19"/>
          </p:nvPr>
        </p:nvSpPr>
        <p:spPr>
          <a:xfrm>
            <a:off x="627514" y="1207079"/>
            <a:ext cx="5468485" cy="4842848"/>
          </a:xfrm>
        </p:spPr>
        <p:txBody>
          <a:bodyPr>
            <a:normAutofit/>
          </a:bodyPr>
          <a:lstStyle/>
          <a:p>
            <a:pPr marL="285750" lvl="0" indent="-285750">
              <a:buFont typeface="Arial" panose="020B0604020202020204" pitchFamily="34" charset="0"/>
              <a:buChar char="•"/>
            </a:pPr>
            <a:r>
              <a:rPr lang="en-US" sz="2000"/>
              <a:t>Try to set at least two meetings.</a:t>
            </a:r>
          </a:p>
          <a:p>
            <a:pPr marL="461963" lvl="1" indent="-285750"/>
            <a:r>
              <a:rPr lang="en-US" sz="2000"/>
              <a:t>You may want to meet as a state delegation or as your center. Decide in advance.</a:t>
            </a:r>
          </a:p>
          <a:p>
            <a:pPr marL="342900" indent="-342900">
              <a:buFont typeface="Arial" panose="020B0604020202020204" pitchFamily="34" charset="0"/>
              <a:buChar char="•"/>
            </a:pPr>
            <a:r>
              <a:rPr lang="en-US" sz="2000"/>
              <a:t>Request meetings with both Senators that represent your state (for your center).</a:t>
            </a:r>
          </a:p>
          <a:p>
            <a:endParaRPr lang="en-US" sz="2000"/>
          </a:p>
          <a:p>
            <a:pPr marL="342900" indent="-342900">
              <a:buFont typeface="Arial" panose="020B0604020202020204" pitchFamily="34" charset="0"/>
              <a:buChar char="•"/>
            </a:pPr>
            <a:r>
              <a:rPr lang="en-US" sz="2000"/>
              <a:t>Request meetings with 1-3 House members who represent the communities your center serves.</a:t>
            </a:r>
          </a:p>
          <a:p>
            <a:pPr marL="342900" indent="-342900">
              <a:buFont typeface="Arial" panose="020B0604020202020204" pitchFamily="34" charset="0"/>
              <a:buChar char="•"/>
            </a:pPr>
            <a:endParaRPr lang="en-US" sz="2000"/>
          </a:p>
          <a:p>
            <a:pPr marL="342900" indent="-342900">
              <a:buFont typeface="Arial" panose="020B0604020202020204" pitchFamily="34" charset="0"/>
              <a:buChar char="•"/>
            </a:pPr>
            <a:r>
              <a:rPr lang="en-US" sz="2000"/>
              <a:t>Find contact information on the websites for each member.</a:t>
            </a:r>
          </a:p>
        </p:txBody>
      </p:sp>
      <p:pic>
        <p:nvPicPr>
          <p:cNvPr id="2" name="Picture 1" descr="The Power of Hill Day – Capitol Beat">
            <a:extLst>
              <a:ext uri="{FF2B5EF4-FFF2-40B4-BE49-F238E27FC236}">
                <a16:creationId xmlns:a16="http://schemas.microsoft.com/office/drawing/2014/main" id="{EC55B217-B2BF-D3A4-3F9F-FF677C2AA846}"/>
              </a:ext>
            </a:extLst>
          </p:cNvPr>
          <p:cNvPicPr>
            <a:picLocks noChangeAspect="1"/>
          </p:cNvPicPr>
          <p:nvPr/>
        </p:nvPicPr>
        <p:blipFill>
          <a:blip r:embed="rId3"/>
          <a:stretch>
            <a:fillRect/>
          </a:stretch>
        </p:blipFill>
        <p:spPr>
          <a:xfrm>
            <a:off x="6376097" y="1536687"/>
            <a:ext cx="5188389" cy="34606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House vs. Senate: Why It Matters"/>
          <p:cNvSpPr>
            <a:spLocks noGrp="1"/>
          </p:cNvSpPr>
          <p:nvPr>
            <p:ph type="title"/>
          </p:nvPr>
        </p:nvSpPr>
        <p:spPr>
          <a:xfrm>
            <a:off x="665544" y="647930"/>
            <a:ext cx="10860912" cy="558800"/>
          </a:xfrm>
        </p:spPr>
        <p:txBody>
          <a:bodyPr/>
          <a:lstStyle/>
          <a:p>
            <a:r>
              <a:rPr lang="en-US" b="1"/>
              <a:t>House vs. Senate: Why It Matters</a:t>
            </a:r>
          </a:p>
        </p:txBody>
      </p:sp>
      <p:sp>
        <p:nvSpPr>
          <p:cNvPr id="3" name="Left Column Body" descr="Left column: House characteristics, district-based representation and staff focus"/>
          <p:cNvSpPr>
            <a:spLocks noGrp="1"/>
          </p:cNvSpPr>
          <p:nvPr>
            <p:ph type="body" sz="quarter" idx="10"/>
          </p:nvPr>
        </p:nvSpPr>
        <p:spPr>
          <a:xfrm>
            <a:off x="618836" y="1527341"/>
            <a:ext cx="4984750" cy="1462747"/>
          </a:xfrm>
        </p:spPr>
        <p:txBody>
          <a:bodyPr>
            <a:noAutofit/>
          </a:bodyPr>
          <a:lstStyle/>
          <a:p>
            <a:pPr lvl="0">
              <a:buNone/>
            </a:pPr>
            <a:r>
              <a:rPr lang="en-US" sz="2000" b="1"/>
              <a:t>House</a:t>
            </a:r>
          </a:p>
          <a:p>
            <a:pPr marL="342900" lvl="0" indent="-342900">
              <a:buFont typeface="Arial" panose="020B0604020202020204" pitchFamily="34" charset="0"/>
              <a:buChar char="•"/>
            </a:pPr>
            <a:r>
              <a:rPr lang="en-US" sz="2000"/>
              <a:t>District-based representation</a:t>
            </a:r>
          </a:p>
          <a:p>
            <a:pPr marL="342900" lvl="0" indent="-342900">
              <a:buFont typeface="Arial" panose="020B0604020202020204" pitchFamily="34" charset="0"/>
              <a:buChar char="•"/>
            </a:pPr>
            <a:r>
              <a:rPr lang="en-US" sz="2000"/>
              <a:t>One Representative per district</a:t>
            </a:r>
          </a:p>
          <a:p>
            <a:pPr marL="342900" lvl="0" indent="-342900">
              <a:buFont typeface="Arial" panose="020B0604020202020204" pitchFamily="34" charset="0"/>
              <a:buChar char="•"/>
            </a:pPr>
            <a:r>
              <a:rPr lang="en-US" sz="2000"/>
              <a:t>Staff are often focused closely on constituent concerns</a:t>
            </a:r>
          </a:p>
        </p:txBody>
      </p:sp>
      <p:sp>
        <p:nvSpPr>
          <p:cNvPr id="4" name="Right Column Body" descr="Right column: Senate characteristics and the shared advocacy strategy"/>
          <p:cNvSpPr>
            <a:spLocks noGrp="1"/>
          </p:cNvSpPr>
          <p:nvPr>
            <p:ph type="body" sz="quarter" idx="11"/>
          </p:nvPr>
        </p:nvSpPr>
        <p:spPr>
          <a:xfrm>
            <a:off x="6541706" y="1524931"/>
            <a:ext cx="4984750" cy="3458727"/>
          </a:xfrm>
        </p:spPr>
        <p:txBody>
          <a:bodyPr>
            <a:normAutofit/>
          </a:bodyPr>
          <a:lstStyle/>
          <a:p>
            <a:pPr lvl="0">
              <a:buNone/>
            </a:pPr>
            <a:r>
              <a:rPr lang="en-US" sz="2000" b="1"/>
              <a:t>Senate</a:t>
            </a:r>
          </a:p>
          <a:p>
            <a:pPr marL="285750" lvl="0" indent="-285750">
              <a:buFont typeface="Arial" panose="020B0604020202020204" pitchFamily="34" charset="0"/>
              <a:buChar char="•"/>
            </a:pPr>
            <a:r>
              <a:rPr lang="en-US" sz="2000"/>
              <a:t>Statewide representation</a:t>
            </a:r>
          </a:p>
          <a:p>
            <a:pPr marL="285750" lvl="0" indent="-285750">
              <a:buFont typeface="Arial" panose="020B0604020202020204" pitchFamily="34" charset="0"/>
              <a:buChar char="•"/>
            </a:pPr>
            <a:r>
              <a:rPr lang="en-US" sz="2000"/>
              <a:t>Two Senators per state</a:t>
            </a:r>
          </a:p>
          <a:p>
            <a:pPr marL="285750" lvl="0" indent="-285750">
              <a:buFont typeface="Arial" panose="020B0604020202020204" pitchFamily="34" charset="0"/>
              <a:buChar char="•"/>
            </a:pPr>
            <a:r>
              <a:rPr lang="en-US" sz="2000"/>
              <a:t>A larger, more varied constituency</a:t>
            </a:r>
          </a:p>
          <a:p>
            <a:pPr marL="285750" lvl="0" indent="-285750">
              <a:buFont typeface="Arial" panose="020B0604020202020204" pitchFamily="34" charset="0"/>
              <a:buChar char="•"/>
            </a:pPr>
            <a:r>
              <a:rPr lang="en-US" sz="2000"/>
              <a:t>Often more issue-specific staff</a:t>
            </a:r>
          </a:p>
        </p:txBody>
      </p:sp>
      <p:sp>
        <p:nvSpPr>
          <p:cNvPr id="30" name="Key takeaway" descr="Key takeaway: the meeting strategy is the same for House and Senate offices"/>
          <p:cNvSpPr txBox="1"/>
          <p:nvPr/>
        </p:nvSpPr>
        <p:spPr>
          <a:xfrm>
            <a:off x="618836" y="3867913"/>
            <a:ext cx="10551096" cy="943200"/>
          </a:xfrm>
          <a:prstGeom prst="rect">
            <a:avLst/>
          </a:prstGeom>
          <a:noFill/>
        </p:spPr>
        <p:txBody>
          <a:bodyPr wrap="square" anchor="t">
            <a:normAutofit/>
          </a:bodyPr>
          <a:lstStyle/>
          <a:p>
            <a:pPr algn="ctr">
              <a:buNone/>
            </a:pPr>
            <a:r>
              <a:rPr lang="en-US" sz="2000" b="1"/>
              <a:t>The strategy is the same either way: Who are you? What do you do? Why does it matter here? What do you need from Congress?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descr="Subtitle: Timelines, meeting requests, and coordinating with AUCD"/>
          <p:cNvSpPr txBox="1"/>
          <p:nvPr/>
        </p:nvSpPr>
        <p:spPr>
          <a:xfrm>
            <a:off x="1659966" y="4493342"/>
            <a:ext cx="4908474" cy="285134"/>
          </a:xfrm>
          <a:prstGeom prst="rect">
            <a:avLst/>
          </a:prstGeom>
        </p:spPr>
        <p:txBody>
          <a:bodyPr vert="horz" wrap="none" lIns="0" tIns="0" rIns="0" bIns="0" rtlCol="0" anchor="b" anchorCtr="0">
            <a:normAutofit/>
          </a:bodyPr>
          <a:lstStyle/>
          <a:p>
            <a:pPr>
              <a:lnSpc>
                <a:spcPts val="2600"/>
              </a:lnSpc>
              <a:spcAft>
                <a:spcPts val="600"/>
              </a:spcAft>
            </a:pPr>
            <a:r>
              <a:rPr lang="en-US" sz="1100" kern="1200" baseline="0">
                <a:solidFill>
                  <a:schemeClr val="bg1"/>
                </a:solidFill>
                <a:latin typeface="Arial" panose="020B0604020202020204" pitchFamily="34" charset="0"/>
                <a:ea typeface="+mn-ea"/>
                <a:cs typeface="Arial" panose="020B0604020202020204" pitchFamily="34" charset="0"/>
              </a:rPr>
              <a:t>Timelines, meeting requests, and coordinating with AUCD</a:t>
            </a:r>
          </a:p>
        </p:txBody>
      </p:sp>
      <p:sp>
        <p:nvSpPr>
          <p:cNvPr id="5" name="Title 4" descr="Section break title: Part 2 - Setting Up Your Hill Visits"/>
          <p:cNvSpPr>
            <a:spLocks noGrp="1"/>
          </p:cNvSpPr>
          <p:nvPr>
            <p:ph type="title"/>
          </p:nvPr>
        </p:nvSpPr>
        <p:spPr>
          <a:xfrm>
            <a:off x="1659966" y="2889172"/>
            <a:ext cx="9084127" cy="1172390"/>
          </a:xfrm>
        </p:spPr>
        <p:txBody>
          <a:bodyPr vert="horz" lIns="0" tIns="0" rIns="0" bIns="0" rtlCol="0" anchor="t" anchorCtr="0">
            <a:normAutofit/>
          </a:bodyPr>
          <a:lstStyle/>
          <a:p>
            <a:r>
              <a:rPr lang="en-US"/>
              <a:t>Part 2 — Setting Up Your Hill Visits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Start Early: Your Scheduling Timeline"/>
          <p:cNvSpPr>
            <a:spLocks noGrp="1"/>
          </p:cNvSpPr>
          <p:nvPr>
            <p:ph type="title"/>
          </p:nvPr>
        </p:nvSpPr>
        <p:spPr>
          <a:xfrm>
            <a:off x="646690" y="657517"/>
            <a:ext cx="10860912" cy="558800"/>
          </a:xfrm>
        </p:spPr>
        <p:txBody>
          <a:bodyPr/>
          <a:lstStyle/>
          <a:p>
            <a:r>
              <a:rPr lang="en-US" b="1"/>
              <a:t>Start Early: Your Scheduling Timeline</a:t>
            </a:r>
          </a:p>
        </p:txBody>
      </p:sp>
      <p:sp>
        <p:nvSpPr>
          <p:cNvPr id="3" name="Left Subhead" descr="Left column subhead: Before the conference"/>
          <p:cNvSpPr>
            <a:spLocks noGrp="1"/>
          </p:cNvSpPr>
          <p:nvPr>
            <p:ph type="body" sz="quarter" idx="10"/>
          </p:nvPr>
        </p:nvSpPr>
        <p:spPr>
          <a:xfrm>
            <a:off x="618836" y="1545814"/>
            <a:ext cx="5340350" cy="328020"/>
          </a:xfrm>
        </p:spPr>
        <p:txBody>
          <a:bodyPr/>
          <a:lstStyle/>
          <a:p>
            <a:pPr lvl="0"/>
            <a:r>
              <a:rPr lang="en-US" sz="2400" b="1"/>
              <a:t>Before the conference</a:t>
            </a:r>
          </a:p>
        </p:txBody>
      </p:sp>
      <p:sp>
        <p:nvSpPr>
          <p:cNvPr id="4" name="Left Body" descr="Left column body: pre-conference scheduling milestones from four to six weeks out through one to two weeks out"/>
          <p:cNvSpPr>
            <a:spLocks noGrp="1"/>
          </p:cNvSpPr>
          <p:nvPr>
            <p:ph type="body" sz="quarter" idx="13"/>
          </p:nvPr>
        </p:nvSpPr>
        <p:spPr>
          <a:xfrm>
            <a:off x="622513" y="1956132"/>
            <a:ext cx="5426910" cy="3356053"/>
          </a:xfrm>
        </p:spPr>
        <p:txBody>
          <a:bodyPr vert="horz" lIns="0" tIns="0" rIns="324000" bIns="0" rtlCol="0" anchor="t">
            <a:noAutofit/>
          </a:bodyPr>
          <a:lstStyle/>
          <a:p>
            <a:pPr marL="342900" indent="-342900">
              <a:spcBef>
                <a:spcPts val="600"/>
              </a:spcBef>
              <a:buFont typeface="Arial" panose="020B0604020202020204" pitchFamily="34" charset="0"/>
              <a:buChar char="•"/>
            </a:pPr>
            <a:r>
              <a:rPr lang="en-US" sz="2000" b="1">
                <a:latin typeface="Arial"/>
                <a:cs typeface="Arial"/>
              </a:rPr>
              <a:t>Now </a:t>
            </a:r>
            <a:r>
              <a:rPr lang="en-US" sz="2000">
                <a:latin typeface="Arial"/>
                <a:cs typeface="Arial"/>
              </a:rPr>
              <a:t>— Identify House/Senate member offices that you want to meet with. Submit your meeting requests as soon as possible! The longer you wait, the less likely you will get a meeting.</a:t>
            </a:r>
          </a:p>
          <a:p>
            <a:pPr marL="342900" indent="-342900">
              <a:spcBef>
                <a:spcPts val="600"/>
              </a:spcBef>
              <a:buFont typeface="Arial" panose="020B0604020202020204" pitchFamily="34" charset="0"/>
              <a:buChar char="•"/>
            </a:pPr>
            <a:r>
              <a:rPr lang="en-US" sz="2000" b="1">
                <a:latin typeface="Arial"/>
                <a:cs typeface="Arial"/>
              </a:rPr>
              <a:t>1–2 weeks out </a:t>
            </a:r>
            <a:r>
              <a:rPr lang="en-US" sz="2000">
                <a:latin typeface="Arial"/>
                <a:cs typeface="Arial"/>
              </a:rPr>
              <a:t>— If the office hasn't responded after 1 week, follow up and politely ask again. (Note: Congress is in recess so there might be some delays.) </a:t>
            </a:r>
          </a:p>
        </p:txBody>
      </p:sp>
      <p:sp>
        <p:nvSpPr>
          <p:cNvPr id="5" name="Right Subhead" descr="Right column subhead: Conference week and after"/>
          <p:cNvSpPr>
            <a:spLocks noGrp="1"/>
          </p:cNvSpPr>
          <p:nvPr>
            <p:ph type="body" sz="quarter" idx="14"/>
          </p:nvPr>
        </p:nvSpPr>
        <p:spPr>
          <a:xfrm>
            <a:off x="6584372" y="1545814"/>
            <a:ext cx="5340350" cy="328020"/>
          </a:xfrm>
        </p:spPr>
        <p:txBody>
          <a:bodyPr/>
          <a:lstStyle/>
          <a:p>
            <a:pPr lvl="0"/>
            <a:r>
              <a:rPr lang="en-US" sz="2400" b="1"/>
              <a:t>Conference week and after</a:t>
            </a:r>
          </a:p>
        </p:txBody>
      </p:sp>
      <p:sp>
        <p:nvSpPr>
          <p:cNvPr id="6" name="Right Body" descr="Right column body: conference week and post-conference follow-up steps"/>
          <p:cNvSpPr>
            <a:spLocks noGrp="1"/>
          </p:cNvSpPr>
          <p:nvPr>
            <p:ph type="body" sz="quarter" idx="15"/>
          </p:nvPr>
        </p:nvSpPr>
        <p:spPr>
          <a:xfrm>
            <a:off x="6588048" y="1956133"/>
            <a:ext cx="5346700" cy="2509838"/>
          </a:xfrm>
        </p:spPr>
        <p:txBody>
          <a:bodyPr vert="horz" lIns="0" tIns="0" rIns="324000" bIns="0" rtlCol="0" anchor="t">
            <a:noAutofit/>
          </a:bodyPr>
          <a:lstStyle/>
          <a:p>
            <a:pPr marL="342900" indent="-342900">
              <a:spcBef>
                <a:spcPts val="600"/>
              </a:spcBef>
              <a:buFont typeface="Arial" panose="020B0604020202020204" pitchFamily="34" charset="0"/>
              <a:buChar char="•"/>
            </a:pPr>
            <a:r>
              <a:rPr lang="en-US" sz="2000" b="1">
                <a:latin typeface="Arial"/>
                <a:cs typeface="Arial"/>
              </a:rPr>
              <a:t>Week of </a:t>
            </a:r>
            <a:r>
              <a:rPr lang="en-US" sz="2000">
                <a:latin typeface="Arial"/>
                <a:cs typeface="Arial"/>
              </a:rPr>
              <a:t>— Be on the lookout for time/room changes, even on the day of the meetings. Plan your routes to each meeting.</a:t>
            </a:r>
          </a:p>
          <a:p>
            <a:pPr marL="342900" indent="-342900">
              <a:spcBef>
                <a:spcPts val="600"/>
              </a:spcBef>
              <a:buFont typeface="Arial" panose="020B0604020202020204" pitchFamily="34" charset="0"/>
              <a:buChar char="•"/>
            </a:pPr>
            <a:r>
              <a:rPr lang="en-US" sz="2000" b="1">
                <a:latin typeface="Arial"/>
                <a:cs typeface="Arial"/>
              </a:rPr>
              <a:t>Within 24–72 hours </a:t>
            </a:r>
            <a:r>
              <a:rPr lang="en-US" sz="2000">
                <a:latin typeface="Arial"/>
                <a:cs typeface="Arial"/>
              </a:rPr>
              <a:t>— Send thank-you notes to the staffers and any requested materials, and update AUCD.</a:t>
            </a:r>
          </a:p>
          <a:p>
            <a:pPr marL="519113" lvl="1" indent="-342900">
              <a:spcBef>
                <a:spcPts val="600"/>
              </a:spcBef>
            </a:pPr>
            <a:r>
              <a:rPr lang="en-US" sz="2000">
                <a:latin typeface="Arial"/>
                <a:cs typeface="Arial"/>
              </a:rPr>
              <a:t>Please have one member of your team send an email to Liz and Kim with a brief summary of the meetings.</a:t>
            </a:r>
          </a:p>
          <a:p>
            <a:pPr>
              <a:spcBef>
                <a:spcPts val="600"/>
              </a:spcBef>
            </a:pPr>
            <a:endParaRPr lang="en-US" sz="200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How Do I Ask for a Meeting?"/>
          <p:cNvSpPr>
            <a:spLocks noGrp="1"/>
          </p:cNvSpPr>
          <p:nvPr>
            <p:ph type="title"/>
          </p:nvPr>
        </p:nvSpPr>
        <p:spPr>
          <a:xfrm>
            <a:off x="632451" y="637186"/>
            <a:ext cx="10400735" cy="558800"/>
          </a:xfrm>
        </p:spPr>
        <p:txBody>
          <a:bodyPr/>
          <a:lstStyle/>
          <a:p>
            <a:r>
              <a:rPr lang="en-US" b="1"/>
              <a:t>How Do I Ask for a Meeting?</a:t>
            </a:r>
          </a:p>
        </p:txBody>
      </p:sp>
      <p:sp>
        <p:nvSpPr>
          <p:cNvPr id="3" name="Text Placeholder 2" descr="Four elements every meeting request should include, plus a closing reminder to state your purpose clearly"/>
          <p:cNvSpPr>
            <a:spLocks noGrp="1"/>
          </p:cNvSpPr>
          <p:nvPr>
            <p:ph type="body" sz="quarter" idx="10"/>
          </p:nvPr>
        </p:nvSpPr>
        <p:spPr>
          <a:xfrm>
            <a:off x="632451" y="1195986"/>
            <a:ext cx="10489283" cy="5024828"/>
          </a:xfrm>
        </p:spPr>
        <p:txBody>
          <a:bodyPr vert="horz" lIns="0" tIns="0" rIns="0" bIns="0" rtlCol="0" anchor="t">
            <a:noAutofit/>
          </a:bodyPr>
          <a:lstStyle/>
          <a:p>
            <a:r>
              <a:rPr lang="en-US" sz="2000" b="1">
                <a:latin typeface="Arial"/>
                <a:cs typeface="Arial"/>
              </a:rPr>
              <a:t>Requesting a meeting is easy!</a:t>
            </a:r>
          </a:p>
          <a:p>
            <a:pPr marL="342900" indent="-342900">
              <a:buFont typeface="Arial" panose="020B0604020202020204" pitchFamily="34" charset="0"/>
              <a:buChar char="•"/>
            </a:pPr>
            <a:r>
              <a:rPr lang="en-US" sz="1800">
                <a:latin typeface="Arial"/>
                <a:cs typeface="Arial"/>
              </a:rPr>
              <a:t>Go to the website of the House or Senate member you want to meet with. Look for a tab that says "Contact," "Schedule a Meeting," or "Visiting Washington, DC." This is where the office will explain its process for requesting meetings.</a:t>
            </a:r>
          </a:p>
          <a:p>
            <a:pPr marL="342900" indent="-342900">
              <a:buFont typeface="Arial" panose="020B0604020202020204" pitchFamily="34" charset="0"/>
              <a:buChar char="•"/>
            </a:pPr>
            <a:r>
              <a:rPr lang="en-US" sz="1800">
                <a:latin typeface="Arial"/>
                <a:cs typeface="Arial"/>
              </a:rPr>
              <a:t>Most offices will provide a form for you to fill out online. Others will ask you to submit an email request.</a:t>
            </a:r>
          </a:p>
          <a:p>
            <a:endParaRPr lang="en-US" sz="2000">
              <a:latin typeface="Arial"/>
              <a:cs typeface="Arial"/>
            </a:endParaRPr>
          </a:p>
          <a:p>
            <a:r>
              <a:rPr lang="en-US" sz="2000" b="1">
                <a:latin typeface="Arial"/>
                <a:cs typeface="Arial"/>
              </a:rPr>
              <a:t>Expect to provide the following information:</a:t>
            </a:r>
            <a:endParaRPr lang="en-US" sz="2000" b="1">
              <a:cs typeface="Arial"/>
            </a:endParaRPr>
          </a:p>
          <a:p>
            <a:pPr marL="342900" indent="-342900">
              <a:buFont typeface="Arial" panose="020B0604020202020204" pitchFamily="34" charset="0"/>
              <a:buChar char="•"/>
            </a:pPr>
            <a:r>
              <a:rPr lang="en-US" sz="1800" b="1">
                <a:latin typeface="Arial"/>
                <a:cs typeface="Arial"/>
              </a:rPr>
              <a:t>Who you are </a:t>
            </a:r>
            <a:r>
              <a:rPr lang="en-US" sz="1800">
                <a:latin typeface="Arial"/>
                <a:cs typeface="Arial"/>
              </a:rPr>
              <a:t>— Your name, your program, and the program's location</a:t>
            </a:r>
          </a:p>
          <a:p>
            <a:pPr marL="342900" indent="-342900">
              <a:buFont typeface="Arial" panose="020B0604020202020204" pitchFamily="34" charset="0"/>
              <a:buChar char="•"/>
            </a:pPr>
            <a:r>
              <a:rPr lang="en-US" sz="1800" b="1">
                <a:latin typeface="Arial"/>
                <a:cs typeface="Arial"/>
              </a:rPr>
              <a:t>Purpose of the request </a:t>
            </a:r>
            <a:r>
              <a:rPr lang="en-US" sz="1800">
                <a:latin typeface="Arial"/>
                <a:cs typeface="Arial"/>
              </a:rPr>
              <a:t>— You will be in Washington for the AUCD National Conference. You would like to share how your program is serving the state/district and discuss federal disability policy priorities</a:t>
            </a:r>
          </a:p>
          <a:p>
            <a:pPr marL="342900" indent="-342900">
              <a:buFont typeface="Arial" panose="020B0604020202020204" pitchFamily="34" charset="0"/>
              <a:buChar char="•"/>
            </a:pPr>
            <a:r>
              <a:rPr lang="en-US" sz="1800" b="1">
                <a:latin typeface="Arial"/>
                <a:cs typeface="Arial"/>
              </a:rPr>
              <a:t>When you’re available </a:t>
            </a:r>
            <a:r>
              <a:rPr lang="en-US" sz="1800">
                <a:latin typeface="Arial"/>
                <a:cs typeface="Arial"/>
              </a:rPr>
              <a:t>— afternoon of Tuesday, November 10</a:t>
            </a:r>
          </a:p>
          <a:p>
            <a:pPr marL="342900" indent="-342900">
              <a:buFont typeface="Arial" panose="020B0604020202020204" pitchFamily="34" charset="0"/>
              <a:buChar char="•"/>
            </a:pPr>
            <a:r>
              <a:rPr lang="en-US" sz="1800" b="1">
                <a:latin typeface="Arial"/>
                <a:cs typeface="Arial"/>
              </a:rPr>
              <a:t>Who will attend </a:t>
            </a:r>
            <a:r>
              <a:rPr lang="en-US" sz="1800">
                <a:latin typeface="Arial"/>
                <a:cs typeface="Arial"/>
              </a:rPr>
              <a:t>— names of all participants</a:t>
            </a:r>
            <a:endParaRPr lang="en-US" sz="1800" b="1">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Slide title: Work With AUCD"/>
          <p:cNvSpPr>
            <a:spLocks noGrp="1"/>
          </p:cNvSpPr>
          <p:nvPr>
            <p:ph type="title"/>
          </p:nvPr>
        </p:nvSpPr>
        <p:spPr>
          <a:xfrm>
            <a:off x="665544" y="647930"/>
            <a:ext cx="10860912" cy="558800"/>
          </a:xfrm>
        </p:spPr>
        <p:txBody>
          <a:bodyPr/>
          <a:lstStyle/>
          <a:p>
            <a:r>
              <a:rPr lang="en-US" b="1"/>
              <a:t>AUCD Will Provide Materials to Help You</a:t>
            </a:r>
          </a:p>
        </p:txBody>
      </p:sp>
      <p:sp>
        <p:nvSpPr>
          <p:cNvPr id="6" name="Left Column Body" descr="Left column: what AUCD can provide for your visit"/>
          <p:cNvSpPr>
            <a:spLocks noGrp="1"/>
          </p:cNvSpPr>
          <p:nvPr>
            <p:ph type="body" sz="quarter" idx="10"/>
          </p:nvPr>
        </p:nvSpPr>
        <p:spPr>
          <a:xfrm>
            <a:off x="618836" y="1527341"/>
            <a:ext cx="10439024" cy="3458727"/>
          </a:xfrm>
        </p:spPr>
        <p:txBody>
          <a:bodyPr>
            <a:normAutofit/>
          </a:bodyPr>
          <a:lstStyle/>
          <a:p>
            <a:pPr marL="342900" lvl="0" indent="-342900">
              <a:buFont typeface="Arial" panose="020B0604020202020204" pitchFamily="34" charset="0"/>
              <a:buChar char="•"/>
            </a:pPr>
            <a:r>
              <a:rPr lang="en-US" sz="2000"/>
              <a:t>If you need emails for your Senate and House members, email Liz ASAP! She can help.</a:t>
            </a:r>
          </a:p>
          <a:p>
            <a:pPr lvl="0"/>
            <a:endParaRPr lang="en-US" sz="2000"/>
          </a:p>
          <a:p>
            <a:pPr marL="342900" lvl="0" indent="-342900">
              <a:buFont typeface="Arial" panose="020B0604020202020204" pitchFamily="34" charset="0"/>
              <a:buChar char="•"/>
            </a:pPr>
            <a:r>
              <a:rPr lang="en-US" sz="2000"/>
              <a:t>At the conference:</a:t>
            </a:r>
          </a:p>
          <a:p>
            <a:pPr marL="519113" lvl="1" indent="-342900"/>
            <a:r>
              <a:rPr lang="en-US" sz="2000"/>
              <a:t>You will get time to practice and prep for your meeting during the Sunday afternoon policy session.</a:t>
            </a:r>
          </a:p>
          <a:p>
            <a:pPr marL="519113" lvl="1" indent="-342900"/>
            <a:r>
              <a:rPr lang="en-US" sz="2000"/>
              <a:t>AUCD will provide “one-pagers” or materials to take with you to your meetings. Materials to give to staff will be provided as well as plain language information to support you in the meetings.</a:t>
            </a:r>
          </a:p>
          <a:p>
            <a:endParaRPr lang="en-US"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90821-B1DE-A9AE-DDC2-0DB559543C11}"/>
            </a:ext>
          </a:extLst>
        </p:cNvPr>
        <p:cNvGrpSpPr/>
        <p:nvPr/>
      </p:nvGrpSpPr>
      <p:grpSpPr>
        <a:xfrm>
          <a:off x="0" y="0"/>
          <a:ext cx="0" cy="0"/>
          <a:chOff x="0" y="0"/>
          <a:chExt cx="0" cy="0"/>
        </a:xfrm>
      </p:grpSpPr>
      <p:sp>
        <p:nvSpPr>
          <p:cNvPr id="2" name="Title 1" descr="Slide title: How Do I Ask for a Meeting?">
            <a:extLst>
              <a:ext uri="{FF2B5EF4-FFF2-40B4-BE49-F238E27FC236}">
                <a16:creationId xmlns:a16="http://schemas.microsoft.com/office/drawing/2014/main" id="{7B21A549-8F7A-7480-771A-00AFC0026C8A}"/>
              </a:ext>
            </a:extLst>
          </p:cNvPr>
          <p:cNvSpPr>
            <a:spLocks noGrp="1"/>
          </p:cNvSpPr>
          <p:nvPr>
            <p:ph type="title"/>
          </p:nvPr>
        </p:nvSpPr>
        <p:spPr>
          <a:xfrm>
            <a:off x="632451" y="637186"/>
            <a:ext cx="10400735" cy="558800"/>
          </a:xfrm>
        </p:spPr>
        <p:txBody>
          <a:bodyPr/>
          <a:lstStyle/>
          <a:p>
            <a:r>
              <a:rPr lang="en-US">
                <a:latin typeface="Arial"/>
                <a:cs typeface="Arial"/>
              </a:rPr>
              <a:t>Sample</a:t>
            </a:r>
            <a:r>
              <a:rPr lang="en-US" b="1">
                <a:latin typeface="Arial"/>
                <a:cs typeface="Arial"/>
              </a:rPr>
              <a:t> Email for Scheduling Your Meeting</a:t>
            </a:r>
          </a:p>
        </p:txBody>
      </p:sp>
      <p:sp>
        <p:nvSpPr>
          <p:cNvPr id="3" name="Text Placeholder 2" descr="Four elements every meeting request should include, plus a closing reminder to state your purpose clearly">
            <a:extLst>
              <a:ext uri="{FF2B5EF4-FFF2-40B4-BE49-F238E27FC236}">
                <a16:creationId xmlns:a16="http://schemas.microsoft.com/office/drawing/2014/main" id="{48CB4864-866F-6E3C-B6CD-048183ABB9EE}"/>
              </a:ext>
            </a:extLst>
          </p:cNvPr>
          <p:cNvSpPr>
            <a:spLocks noGrp="1"/>
          </p:cNvSpPr>
          <p:nvPr>
            <p:ph type="body" sz="quarter" idx="10"/>
          </p:nvPr>
        </p:nvSpPr>
        <p:spPr>
          <a:xfrm>
            <a:off x="631826" y="1518760"/>
            <a:ext cx="10822463" cy="3665537"/>
          </a:xfrm>
        </p:spPr>
        <p:txBody>
          <a:bodyPr vert="horz" lIns="0" tIns="0" rIns="0" bIns="0" rtlCol="0" anchor="t">
            <a:normAutofit/>
          </a:bodyPr>
          <a:lstStyle/>
          <a:p>
            <a:r>
              <a:rPr lang="en-US" sz="1800" b="1">
                <a:latin typeface="Arial"/>
                <a:cs typeface="Arial"/>
              </a:rPr>
              <a:t>In case you are asked to submit your request in the form of an email:</a:t>
            </a:r>
          </a:p>
          <a:p>
            <a:endParaRPr lang="en-US" sz="1800" b="1">
              <a:cs typeface="Arial"/>
            </a:endParaRPr>
          </a:p>
          <a:p>
            <a:r>
              <a:rPr lang="en-US" sz="1800">
                <a:latin typeface="Arial"/>
                <a:cs typeface="Arial"/>
              </a:rPr>
              <a:t>My name is </a:t>
            </a:r>
            <a:r>
              <a:rPr lang="en-US" sz="1800">
                <a:highlight>
                  <a:srgbClr val="FFFF00"/>
                </a:highlight>
                <a:latin typeface="Arial"/>
                <a:cs typeface="Arial"/>
              </a:rPr>
              <a:t>Susan Smith</a:t>
            </a:r>
            <a:r>
              <a:rPr lang="en-US" sz="1800">
                <a:latin typeface="Arial"/>
                <a:cs typeface="Arial"/>
              </a:rPr>
              <a:t> and I am the </a:t>
            </a:r>
            <a:r>
              <a:rPr lang="en-US" sz="1800">
                <a:highlight>
                  <a:srgbClr val="FFFF00"/>
                </a:highlight>
                <a:latin typeface="Arial"/>
                <a:cs typeface="Arial"/>
              </a:rPr>
              <a:t>Associate Director</a:t>
            </a:r>
            <a:r>
              <a:rPr lang="en-US" sz="1800">
                <a:latin typeface="Arial"/>
                <a:cs typeface="Arial"/>
              </a:rPr>
              <a:t> of the </a:t>
            </a:r>
            <a:r>
              <a:rPr lang="en-US" sz="1800">
                <a:highlight>
                  <a:srgbClr val="FFFF00"/>
                </a:highlight>
                <a:latin typeface="Arial"/>
                <a:cs typeface="Arial"/>
              </a:rPr>
              <a:t>Arkansas Center on Disabilities</a:t>
            </a:r>
            <a:r>
              <a:rPr lang="en-US" sz="1800">
                <a:latin typeface="Arial"/>
                <a:cs typeface="Arial"/>
              </a:rPr>
              <a:t>, located in </a:t>
            </a:r>
            <a:r>
              <a:rPr lang="en-US" sz="1800">
                <a:highlight>
                  <a:srgbClr val="FFFF00"/>
                </a:highlight>
                <a:latin typeface="Arial"/>
                <a:cs typeface="Arial"/>
              </a:rPr>
              <a:t>Fayetteville, Arkansas</a:t>
            </a:r>
            <a:r>
              <a:rPr lang="en-US" sz="1800">
                <a:latin typeface="Arial"/>
                <a:cs typeface="Arial"/>
              </a:rPr>
              <a:t>. I will be in Washington, D.C., on Tuesday, November 10, for the Association of University Centers on Disabilities (AUCD) National Conference, and I would like to request a meeting with a staffer in your office to discuss federal disability policy priorities and share how our center is serving people with disabilities in the </a:t>
            </a:r>
            <a:r>
              <a:rPr lang="en-US" sz="1800">
                <a:highlight>
                  <a:srgbClr val="FFFF00"/>
                </a:highlight>
                <a:latin typeface="Arial"/>
                <a:cs typeface="Arial"/>
              </a:rPr>
              <a:t>district/state</a:t>
            </a:r>
            <a:r>
              <a:rPr lang="en-US" sz="1800">
                <a:latin typeface="Arial"/>
                <a:cs typeface="Arial"/>
              </a:rPr>
              <a:t>. I am available to meet any time on November 10 between 12 and 5 p.m. I will be joined by </a:t>
            </a:r>
            <a:r>
              <a:rPr lang="en-US" sz="1800">
                <a:highlight>
                  <a:srgbClr val="FFFF00"/>
                </a:highlight>
                <a:latin typeface="Arial"/>
                <a:cs typeface="Arial"/>
              </a:rPr>
              <a:t>NAME, TITLE</a:t>
            </a:r>
            <a:r>
              <a:rPr lang="en-US" sz="1800">
                <a:latin typeface="Arial"/>
                <a:cs typeface="Arial"/>
              </a:rPr>
              <a:t> and </a:t>
            </a:r>
            <a:r>
              <a:rPr lang="en-US" sz="1800">
                <a:highlight>
                  <a:srgbClr val="FFFF00"/>
                </a:highlight>
                <a:latin typeface="Arial"/>
                <a:cs typeface="Arial"/>
              </a:rPr>
              <a:t>NAME, TITLE</a:t>
            </a:r>
            <a:r>
              <a:rPr lang="en-US" sz="1800">
                <a:latin typeface="Arial"/>
                <a:cs typeface="Arial"/>
              </a:rPr>
              <a:t>.</a:t>
            </a:r>
            <a:endParaRPr lang="en-US">
              <a:latin typeface="Arial"/>
            </a:endParaRPr>
          </a:p>
          <a:p>
            <a:r>
              <a:rPr lang="en-US" sz="1800">
                <a:latin typeface="Arial"/>
                <a:cs typeface="Arial"/>
              </a:rPr>
              <a:t>Thank you for your consideration, and I look forward to hearing from you.</a:t>
            </a:r>
            <a:endParaRPr lang="en-US">
              <a:latin typeface="Arial"/>
            </a:endParaRPr>
          </a:p>
          <a:p>
            <a:r>
              <a:rPr lang="en-US" sz="1800">
                <a:latin typeface="Arial"/>
                <a:cs typeface="Arial"/>
              </a:rPr>
              <a:t>Best,</a:t>
            </a:r>
            <a:endParaRPr lang="en-US">
              <a:latin typeface="Arial"/>
            </a:endParaRPr>
          </a:p>
          <a:p>
            <a:r>
              <a:rPr lang="en-US" sz="1800">
                <a:latin typeface="Arial"/>
                <a:cs typeface="Arial"/>
              </a:rPr>
              <a:t>Susan</a:t>
            </a:r>
            <a:endParaRPr lang="en-US">
              <a:latin typeface="Arial"/>
            </a:endParaRPr>
          </a:p>
          <a:p>
            <a:endParaRPr lang="en-US" sz="1800" b="1">
              <a:cs typeface="Arial"/>
            </a:endParaRPr>
          </a:p>
        </p:txBody>
      </p:sp>
    </p:spTree>
    <p:extLst>
      <p:ext uri="{BB962C8B-B14F-4D97-AF65-F5344CB8AC3E}">
        <p14:creationId xmlns:p14="http://schemas.microsoft.com/office/powerpoint/2010/main" val="2010797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descr="Subtitle: Research, your local connection, and your introduction"/>
          <p:cNvSpPr>
            <a:spLocks noGrp="1"/>
          </p:cNvSpPr>
          <p:nvPr/>
        </p:nvSpPr>
        <p:spPr>
          <a:xfrm>
            <a:off x="1659966" y="4493342"/>
            <a:ext cx="4908474" cy="285134"/>
          </a:xfrm>
          <a:prstGeom prst="rect">
            <a:avLst/>
          </a:prstGeom>
        </p:spPr>
        <p:txBody>
          <a:bodyPr vert="horz" wrap="none" lIns="0" tIns="0" rIns="0" bIns="0" rtlCol="0" anchor="b" anchorCtr="0">
            <a:normAutofit/>
          </a:bodyPr>
          <a:lstStyle/>
          <a:p>
            <a:pPr>
              <a:lnSpc>
                <a:spcPts val="2600"/>
              </a:lnSpc>
              <a:spcAft>
                <a:spcPts val="600"/>
              </a:spcAft>
            </a:pPr>
            <a:r>
              <a:rPr lang="en-US" sz="1100" kern="1200" baseline="0">
                <a:solidFill>
                  <a:schemeClr val="bg1"/>
                </a:solidFill>
                <a:latin typeface="Arial" panose="020B0604020202020204" pitchFamily="34" charset="0"/>
                <a:ea typeface="+mn-ea"/>
                <a:cs typeface="Arial" panose="020B0604020202020204" pitchFamily="34" charset="0"/>
              </a:rPr>
              <a:t>Research, your local connection, and your introduction</a:t>
            </a:r>
          </a:p>
        </p:txBody>
      </p:sp>
      <p:sp>
        <p:nvSpPr>
          <p:cNvPr id="5" name="Title 4" descr="Section title: Part 3 - Preparing for the Meeting"/>
          <p:cNvSpPr>
            <a:spLocks noGrp="1"/>
          </p:cNvSpPr>
          <p:nvPr>
            <p:ph type="title"/>
          </p:nvPr>
        </p:nvSpPr>
        <p:spPr>
          <a:xfrm>
            <a:off x="1659966" y="2889172"/>
            <a:ext cx="9084127" cy="1172390"/>
          </a:xfrm>
        </p:spPr>
        <p:txBody>
          <a:bodyPr vert="horz" lIns="0" tIns="0" rIns="0" bIns="0" rtlCol="0" anchor="t" anchorCtr="0">
            <a:normAutofit/>
          </a:bodyPr>
          <a:lstStyle/>
          <a:p>
            <a:r>
              <a:rPr lang="en-US"/>
              <a:t>Part 3 — Preparing for the Meeting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Slide title"/>
          <p:cNvSpPr>
            <a:spLocks noGrp="1"/>
          </p:cNvSpPr>
          <p:nvPr>
            <p:ph type="title"/>
          </p:nvPr>
        </p:nvSpPr>
        <p:spPr>
          <a:xfrm>
            <a:off x="627405" y="648278"/>
            <a:ext cx="4976332" cy="558800"/>
          </a:xfrm>
        </p:spPr>
        <p:txBody>
          <a:bodyPr/>
          <a:lstStyle/>
          <a:p>
            <a:r>
              <a:rPr lang="en-US" b="1"/>
              <a:t>Don’t Walk In Cold</a:t>
            </a:r>
          </a:p>
        </p:txBody>
      </p:sp>
      <p:sp>
        <p:nvSpPr>
          <p:cNvPr id="11" name="Subhead Placeholder" descr="Subhead text"/>
          <p:cNvSpPr>
            <a:spLocks noGrp="1"/>
          </p:cNvSpPr>
          <p:nvPr>
            <p:ph type="body" sz="quarter" idx="18"/>
          </p:nvPr>
        </p:nvSpPr>
        <p:spPr>
          <a:xfrm>
            <a:off x="629151" y="1534676"/>
            <a:ext cx="4974586" cy="691653"/>
          </a:xfrm>
        </p:spPr>
        <p:txBody>
          <a:bodyPr vert="horz" lIns="0" tIns="0" rIns="0" bIns="0" rtlCol="0" anchor="t">
            <a:noAutofit/>
          </a:bodyPr>
          <a:lstStyle/>
          <a:p>
            <a:r>
              <a:rPr lang="en-US">
                <a:latin typeface="Arial"/>
                <a:cs typeface="Arial"/>
              </a:rPr>
              <a:t>A few</a:t>
            </a:r>
            <a:r>
              <a:rPr lang="en-US" b="1">
                <a:latin typeface="Arial"/>
                <a:cs typeface="Arial"/>
              </a:rPr>
              <a:t> things to know </a:t>
            </a:r>
            <a:r>
              <a:rPr lang="en-US">
                <a:latin typeface="Arial"/>
                <a:cs typeface="Arial"/>
              </a:rPr>
              <a:t>about the members of Congress you're meeting with:</a:t>
            </a:r>
            <a:endParaRPr lang="en-US" b="1">
              <a:latin typeface="Arial"/>
              <a:cs typeface="Arial"/>
            </a:endParaRPr>
          </a:p>
        </p:txBody>
      </p:sp>
      <p:sp>
        <p:nvSpPr>
          <p:cNvPr id="16" name="Body Placeholder" descr="Five preparation questions and a closing note on research depth"/>
          <p:cNvSpPr>
            <a:spLocks noGrp="1"/>
          </p:cNvSpPr>
          <p:nvPr>
            <p:ph type="body" sz="quarter" idx="19"/>
          </p:nvPr>
        </p:nvSpPr>
        <p:spPr>
          <a:xfrm>
            <a:off x="627515" y="2295144"/>
            <a:ext cx="4976332" cy="3618806"/>
          </a:xfrm>
        </p:spPr>
        <p:txBody>
          <a:bodyPr vert="horz" lIns="0" tIns="0" rIns="0" bIns="0" rtlCol="0" anchor="t">
            <a:normAutofit/>
          </a:bodyPr>
          <a:lstStyle/>
          <a:p>
            <a:pPr marL="285750" indent="-285750">
              <a:buFont typeface="Arial" panose="020B0604020202020204" pitchFamily="34" charset="0"/>
              <a:buChar char="•"/>
            </a:pPr>
            <a:r>
              <a:rPr lang="en-US" sz="1800">
                <a:latin typeface="Arial"/>
                <a:cs typeface="Arial"/>
              </a:rPr>
              <a:t>Have you or has anyone in your organization met with the office before? If so, has the member's office been helpful with your organization's priorities? </a:t>
            </a:r>
            <a:endParaRPr lang="en-US" sz="1800">
              <a:cs typeface="Arial"/>
            </a:endParaRPr>
          </a:p>
          <a:p>
            <a:pPr marL="285750" indent="-285750">
              <a:buFont typeface="Arial" panose="020B0604020202020204" pitchFamily="34" charset="0"/>
              <a:buChar char="•"/>
            </a:pPr>
            <a:endParaRPr lang="en-US" sz="1800">
              <a:latin typeface="Arial"/>
              <a:cs typeface="Arial"/>
            </a:endParaRPr>
          </a:p>
          <a:p>
            <a:pPr marL="285750" indent="-285750">
              <a:buFont typeface="Arial" panose="020B0604020202020204" pitchFamily="34" charset="0"/>
              <a:buChar char="•"/>
            </a:pPr>
            <a:r>
              <a:rPr lang="en-US" sz="1800">
                <a:latin typeface="Arial"/>
                <a:cs typeface="Arial"/>
              </a:rPr>
              <a:t>What issues do the members of Congress care about? (Check their website under the "Issues" tab.)</a:t>
            </a:r>
          </a:p>
          <a:p>
            <a:pPr marL="285750" indent="-285750">
              <a:buFont typeface="Arial" panose="020B0604020202020204" pitchFamily="34" charset="0"/>
              <a:buChar char="•"/>
            </a:pPr>
            <a:endParaRPr lang="en-US" sz="1800">
              <a:latin typeface="Arial"/>
              <a:cs typeface="Arial"/>
            </a:endParaRPr>
          </a:p>
          <a:p>
            <a:pPr marL="285750" indent="-285750">
              <a:buFont typeface="Arial" panose="020B0604020202020204" pitchFamily="34" charset="0"/>
              <a:buChar char="•"/>
            </a:pPr>
            <a:r>
              <a:rPr lang="en-US" sz="1800">
                <a:latin typeface="Arial"/>
                <a:cs typeface="Arial"/>
              </a:rPr>
              <a:t>What is their biographical background? (Every member's website will include a short bio.)</a:t>
            </a:r>
          </a:p>
        </p:txBody>
      </p:sp>
      <p:pic>
        <p:nvPicPr>
          <p:cNvPr id="2" name="Picture 1" descr="Your Guide to Congress">
            <a:extLst>
              <a:ext uri="{FF2B5EF4-FFF2-40B4-BE49-F238E27FC236}">
                <a16:creationId xmlns:a16="http://schemas.microsoft.com/office/drawing/2014/main" id="{5EBB117C-562A-342B-C5B0-EF55D1DC7302}"/>
              </a:ext>
            </a:extLst>
          </p:cNvPr>
          <p:cNvPicPr>
            <a:picLocks noChangeAspect="1"/>
          </p:cNvPicPr>
          <p:nvPr/>
        </p:nvPicPr>
        <p:blipFill>
          <a:blip r:embed="rId3"/>
          <a:srcRect l="9142" r="32873"/>
          <a:stretch>
            <a:fillRect/>
          </a:stretch>
        </p:blipFill>
        <p:spPr>
          <a:xfrm>
            <a:off x="6096000" y="0"/>
            <a:ext cx="6096000" cy="704531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Slide title"/>
          <p:cNvSpPr>
            <a:spLocks noGrp="1"/>
          </p:cNvSpPr>
          <p:nvPr>
            <p:ph type="title" hasCustomPrompt="1"/>
          </p:nvPr>
        </p:nvSpPr>
        <p:spPr>
          <a:xfrm>
            <a:off x="618836" y="655125"/>
            <a:ext cx="6016856" cy="558800"/>
          </a:xfrm>
        </p:spPr>
        <p:txBody>
          <a:bodyPr/>
          <a:lstStyle/>
          <a:p>
            <a:r>
              <a:rPr lang="en-US">
                <a:latin typeface="Arial"/>
                <a:cs typeface="Arial"/>
              </a:rPr>
              <a:t>Introducing Yourself</a:t>
            </a:r>
            <a:endParaRPr lang="en-US" b="1">
              <a:latin typeface="Arial"/>
              <a:cs typeface="Arial"/>
            </a:endParaRPr>
          </a:p>
        </p:txBody>
      </p:sp>
      <p:sp>
        <p:nvSpPr>
          <p:cNvPr id="15" name="Subhead" descr="Subhead line summarizing the introduction formula"/>
          <p:cNvSpPr>
            <a:spLocks noGrp="1"/>
          </p:cNvSpPr>
          <p:nvPr>
            <p:ph type="body" sz="quarter" idx="19" hasCustomPrompt="1"/>
          </p:nvPr>
        </p:nvSpPr>
        <p:spPr>
          <a:xfrm>
            <a:off x="619125" y="1552575"/>
            <a:ext cx="5311775" cy="316475"/>
          </a:xfrm>
        </p:spPr>
        <p:txBody>
          <a:bodyPr vert="horz" lIns="0" tIns="0" rIns="0" bIns="0" rtlCol="0" anchor="t">
            <a:noAutofit/>
          </a:bodyPr>
          <a:lstStyle/>
          <a:p>
            <a:r>
              <a:rPr lang="en-US" b="1">
                <a:latin typeface="Arial"/>
                <a:cs typeface="Arial"/>
              </a:rPr>
              <a:t>Who I am + </a:t>
            </a:r>
            <a:r>
              <a:rPr lang="en-US">
                <a:latin typeface="Arial"/>
                <a:cs typeface="Arial"/>
              </a:rPr>
              <a:t>why I'm here</a:t>
            </a:r>
            <a:endParaRPr lang="en-US" b="1">
              <a:latin typeface="Arial"/>
              <a:cs typeface="Arial"/>
            </a:endParaRPr>
          </a:p>
        </p:txBody>
      </p:sp>
      <p:sp>
        <p:nvSpPr>
          <p:cNvPr id="17" name="Body" descr="Body copy with a sample introduction script and a warning about jargon"/>
          <p:cNvSpPr>
            <a:spLocks noGrp="1"/>
          </p:cNvSpPr>
          <p:nvPr>
            <p:ph type="body" sz="quarter" idx="20" hasCustomPrompt="1"/>
          </p:nvPr>
        </p:nvSpPr>
        <p:spPr>
          <a:xfrm>
            <a:off x="619125" y="1956164"/>
            <a:ext cx="5873115" cy="4124596"/>
          </a:xfrm>
        </p:spPr>
        <p:txBody>
          <a:bodyPr vert="horz" lIns="0" tIns="0" rIns="252000" bIns="0" rtlCol="0" anchor="t">
            <a:normAutofit/>
          </a:bodyPr>
          <a:lstStyle/>
          <a:p>
            <a:r>
              <a:rPr lang="en-US" sz="1800">
                <a:latin typeface="Arial"/>
                <a:cs typeface="Arial"/>
              </a:rPr>
              <a:t>“Thank you for meeting with me/us today. I’m [name], with [program or university] in [town]. Our UCEDD/LEND program works with [population or partners] to [plain-language description]. I’m here today to tell you about the work that our program is doing in the [state/district] to serve people with disabilities. I'd also like to ask for [name of member]'s help with our federal policy priorities."</a:t>
            </a:r>
          </a:p>
          <a:p>
            <a:endParaRPr lang="en-US" sz="1800">
              <a:latin typeface="Arial"/>
              <a:cs typeface="Arial"/>
            </a:endParaRPr>
          </a:p>
          <a:p>
            <a:r>
              <a:rPr lang="en-US" sz="1800" i="1">
                <a:latin typeface="Arial"/>
                <a:cs typeface="Arial"/>
              </a:rPr>
              <a:t>Note: You'll explain the details of the request later. Here you're just letting the staffer know that you'll be making a request. </a:t>
            </a:r>
          </a:p>
        </p:txBody>
      </p:sp>
      <p:pic>
        <p:nvPicPr>
          <p:cNvPr id="2" name="Picture 1" descr="The American Association of Immunologists - Capitol Hill Photo Gallery">
            <a:extLst>
              <a:ext uri="{FF2B5EF4-FFF2-40B4-BE49-F238E27FC236}">
                <a16:creationId xmlns:a16="http://schemas.microsoft.com/office/drawing/2014/main" id="{C04391CB-8A44-C063-7B60-3EC8E6A52FB3}"/>
              </a:ext>
            </a:extLst>
          </p:cNvPr>
          <p:cNvPicPr>
            <a:picLocks noChangeAspect="1"/>
          </p:cNvPicPr>
          <p:nvPr/>
        </p:nvPicPr>
        <p:blipFill>
          <a:blip r:embed="rId3"/>
          <a:stretch>
            <a:fillRect/>
          </a:stretch>
        </p:blipFill>
        <p:spPr>
          <a:xfrm>
            <a:off x="6635692" y="1552575"/>
            <a:ext cx="5145615" cy="385921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2D351-EEE7-1DAB-4C80-DF8DE29566CB}"/>
              </a:ext>
            </a:extLst>
          </p:cNvPr>
          <p:cNvSpPr>
            <a:spLocks noGrp="1"/>
          </p:cNvSpPr>
          <p:nvPr>
            <p:ph type="title"/>
          </p:nvPr>
        </p:nvSpPr>
        <p:spPr/>
        <p:txBody>
          <a:bodyPr/>
          <a:lstStyle/>
          <a:p>
            <a:r>
              <a:rPr lang="en-US">
                <a:latin typeface="Arial"/>
                <a:cs typeface="Arial"/>
              </a:rPr>
              <a:t>Say It in Plain English</a:t>
            </a:r>
            <a:br>
              <a:rPr lang="en-US">
                <a:cs typeface="Arial"/>
              </a:rPr>
            </a:br>
            <a:endParaRPr lang="en-US">
              <a:latin typeface="Arial"/>
            </a:endParaRPr>
          </a:p>
        </p:txBody>
      </p:sp>
      <p:sp>
        <p:nvSpPr>
          <p:cNvPr id="3" name="Text Placeholder 2">
            <a:extLst>
              <a:ext uri="{FF2B5EF4-FFF2-40B4-BE49-F238E27FC236}">
                <a16:creationId xmlns:a16="http://schemas.microsoft.com/office/drawing/2014/main" id="{E8DCB472-AFCF-C846-1C44-0AE170737AB1}"/>
              </a:ext>
            </a:extLst>
          </p:cNvPr>
          <p:cNvSpPr>
            <a:spLocks noGrp="1"/>
          </p:cNvSpPr>
          <p:nvPr>
            <p:ph type="body" sz="quarter" idx="10"/>
          </p:nvPr>
        </p:nvSpPr>
        <p:spPr>
          <a:xfrm>
            <a:off x="631826" y="1518760"/>
            <a:ext cx="10586975" cy="3909768"/>
          </a:xfrm>
        </p:spPr>
        <p:txBody>
          <a:bodyPr vert="horz" lIns="0" tIns="0" rIns="0" bIns="0" rtlCol="0" anchor="t">
            <a:noAutofit/>
          </a:bodyPr>
          <a:lstStyle/>
          <a:p>
            <a:r>
              <a:rPr lang="en-US" sz="2000">
                <a:latin typeface="Arial"/>
                <a:cs typeface="Arial"/>
              </a:rPr>
              <a:t>Don't assume that the staffers you're meeting with have ever heard of a UCEDD, LEND, IDDRC, the DD Act, etc. Even if they recognize the acronym, they might not know what the program does.</a:t>
            </a:r>
            <a:endParaRPr lang="en-US" sz="2000">
              <a:cs typeface="Arial" panose="020B0604020202020204" pitchFamily="34" charset="0"/>
            </a:endParaRPr>
          </a:p>
          <a:p>
            <a:endParaRPr lang="en-US" sz="2000">
              <a:cs typeface="Arial"/>
            </a:endParaRPr>
          </a:p>
          <a:p>
            <a:r>
              <a:rPr lang="en-US" sz="2000">
                <a:latin typeface="Arial"/>
                <a:cs typeface="Arial"/>
              </a:rPr>
              <a:t>“Our center provides training, research, technical assistance, and community work to improve the lives of people with disabilities.” </a:t>
            </a:r>
            <a:endParaRPr lang="en-US" sz="2000">
              <a:latin typeface="Arial"/>
            </a:endParaRPr>
          </a:p>
          <a:p>
            <a:r>
              <a:rPr lang="en-US" sz="2000">
                <a:latin typeface="Arial"/>
                <a:cs typeface="Arial"/>
              </a:rPr>
              <a:t>“An interdisciplinary training program that prepares health and other professionals to serve children with developmental disabilities and their families.”</a:t>
            </a:r>
          </a:p>
          <a:p>
            <a:r>
              <a:rPr lang="en-US" sz="2000">
                <a:latin typeface="Arial"/>
                <a:cs typeface="Arial"/>
              </a:rPr>
              <a:t>“We train the next generation of doctors, teachers, social workers, and attorneys to work with people with disabilities.” </a:t>
            </a:r>
            <a:endParaRPr lang="en-US" sz="2000">
              <a:latin typeface="Arial"/>
            </a:endParaRPr>
          </a:p>
          <a:p>
            <a:endParaRPr lang="en-US">
              <a:cs typeface="Arial"/>
            </a:endParaRPr>
          </a:p>
          <a:p>
            <a:endParaRPr lang="en-US">
              <a:cs typeface="Arial"/>
            </a:endParaRPr>
          </a:p>
        </p:txBody>
      </p:sp>
      <p:sp>
        <p:nvSpPr>
          <p:cNvPr id="4" name="Footer Placeholder 3">
            <a:extLst>
              <a:ext uri="{FF2B5EF4-FFF2-40B4-BE49-F238E27FC236}">
                <a16:creationId xmlns:a16="http://schemas.microsoft.com/office/drawing/2014/main" id="{44D9EE35-491C-98F5-9A22-E138B6F3FB9D}"/>
              </a:ext>
            </a:extLst>
          </p:cNvPr>
          <p:cNvSpPr>
            <a:spLocks noGrp="1"/>
          </p:cNvSpPr>
          <p:nvPr>
            <p:ph type="ftr" sz="quarter" idx="11"/>
          </p:nvPr>
        </p:nvSpPr>
        <p:spPr/>
        <p:txBody>
          <a:bodyPr/>
          <a:lstStyle/>
          <a:p>
            <a:r>
              <a:rPr lang="en-PH"/>
              <a:t>Presentation Title Goes Here</a:t>
            </a:r>
          </a:p>
        </p:txBody>
      </p:sp>
      <p:sp>
        <p:nvSpPr>
          <p:cNvPr id="5" name="Slide Number Placeholder 4">
            <a:extLst>
              <a:ext uri="{FF2B5EF4-FFF2-40B4-BE49-F238E27FC236}">
                <a16:creationId xmlns:a16="http://schemas.microsoft.com/office/drawing/2014/main" id="{9D1CB228-F5B8-5394-D31F-C52C36EA81C5}"/>
              </a:ext>
            </a:extLst>
          </p:cNvPr>
          <p:cNvSpPr>
            <a:spLocks noGrp="1"/>
          </p:cNvSpPr>
          <p:nvPr>
            <p:ph type="sldNum" sz="quarter" idx="12"/>
          </p:nvPr>
        </p:nvSpPr>
        <p:spPr/>
        <p:txBody>
          <a:bodyPr/>
          <a:lstStyle/>
          <a:p>
            <a:fld id="{4F199F59-4F23-4CB2-BA1B-FA9A51BBB252}" type="slidenum">
              <a:rPr lang="en-PH" smtClean="0"/>
              <a:pPr/>
              <a:t>20</a:t>
            </a:fld>
            <a:endParaRPr lang="en-PH"/>
          </a:p>
        </p:txBody>
      </p:sp>
    </p:spTree>
    <p:extLst>
      <p:ext uri="{BB962C8B-B14F-4D97-AF65-F5344CB8AC3E}">
        <p14:creationId xmlns:p14="http://schemas.microsoft.com/office/powerpoint/2010/main" val="1443403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7E771-5965-2505-052E-C47460679695}"/>
            </a:ext>
          </a:extLst>
        </p:cNvPr>
        <p:cNvGrpSpPr/>
        <p:nvPr/>
      </p:nvGrpSpPr>
      <p:grpSpPr>
        <a:xfrm>
          <a:off x="0" y="0"/>
          <a:ext cx="0" cy="0"/>
          <a:chOff x="0" y="0"/>
          <a:chExt cx="0" cy="0"/>
        </a:xfrm>
      </p:grpSpPr>
      <p:sp>
        <p:nvSpPr>
          <p:cNvPr id="2" name="Title 1" descr="Slide title: Build Your Why This Matters Here">
            <a:extLst>
              <a:ext uri="{FF2B5EF4-FFF2-40B4-BE49-F238E27FC236}">
                <a16:creationId xmlns:a16="http://schemas.microsoft.com/office/drawing/2014/main" id="{C8642AAF-16E7-6568-F65C-906774D37B40}"/>
              </a:ext>
            </a:extLst>
          </p:cNvPr>
          <p:cNvSpPr>
            <a:spLocks noGrp="1"/>
          </p:cNvSpPr>
          <p:nvPr>
            <p:ph type="title"/>
          </p:nvPr>
        </p:nvSpPr>
        <p:spPr>
          <a:xfrm>
            <a:off x="632451" y="637186"/>
            <a:ext cx="10400735" cy="558800"/>
          </a:xfrm>
        </p:spPr>
        <p:txBody>
          <a:bodyPr/>
          <a:lstStyle/>
          <a:p>
            <a:r>
              <a:rPr lang="en-US">
                <a:latin typeface="Arial"/>
                <a:cs typeface="Arial"/>
              </a:rPr>
              <a:t>What Does Your Program Actually Do?</a:t>
            </a:r>
            <a:endParaRPr lang="en-US" b="1">
              <a:latin typeface="Arial"/>
              <a:cs typeface="Arial"/>
            </a:endParaRPr>
          </a:p>
        </p:txBody>
      </p:sp>
      <p:sp>
        <p:nvSpPr>
          <p:cNvPr id="3" name="Body Text Placeholder 2" descr="Body copy contrasting a funding-focused message with a local impact message, followed by questions that answer the so what">
            <a:extLst>
              <a:ext uri="{FF2B5EF4-FFF2-40B4-BE49-F238E27FC236}">
                <a16:creationId xmlns:a16="http://schemas.microsoft.com/office/drawing/2014/main" id="{BCB26F8B-43C5-785C-B8F1-F220FDBC6157}"/>
              </a:ext>
            </a:extLst>
          </p:cNvPr>
          <p:cNvSpPr>
            <a:spLocks noGrp="1"/>
          </p:cNvSpPr>
          <p:nvPr>
            <p:ph type="body" sz="quarter" idx="10"/>
          </p:nvPr>
        </p:nvSpPr>
        <p:spPr>
          <a:xfrm>
            <a:off x="631826" y="1518760"/>
            <a:ext cx="10401360" cy="3665537"/>
          </a:xfrm>
        </p:spPr>
        <p:txBody>
          <a:bodyPr vert="horz" lIns="0" tIns="0" rIns="0" bIns="0" rtlCol="0" anchor="t">
            <a:normAutofit/>
          </a:bodyPr>
          <a:lstStyle/>
          <a:p>
            <a:pPr marL="342900" indent="-342900">
              <a:buFont typeface="Arial" panose="020B0604020202020204" pitchFamily="34" charset="0"/>
              <a:buChar char="•"/>
            </a:pPr>
            <a:r>
              <a:rPr lang="en-US" sz="2000">
                <a:latin typeface="Arial"/>
                <a:cs typeface="Arial"/>
              </a:rPr>
              <a:t>Who does your program serve?</a:t>
            </a:r>
            <a:endParaRPr lang="en-US" sz="2000"/>
          </a:p>
          <a:p>
            <a:pPr marL="342900" indent="-342900">
              <a:buFont typeface="Arial" panose="020B0604020202020204" pitchFamily="34" charset="0"/>
              <a:buChar char="•"/>
            </a:pPr>
            <a:r>
              <a:rPr lang="en-US" sz="2000">
                <a:latin typeface="Arial"/>
                <a:cs typeface="Arial"/>
              </a:rPr>
              <a:t>What are some examples of your program's work?</a:t>
            </a:r>
          </a:p>
          <a:p>
            <a:pPr marL="342900" indent="-342900">
              <a:buFont typeface="Arial" panose="020B0604020202020204" pitchFamily="34" charset="0"/>
              <a:buChar char="•"/>
            </a:pPr>
            <a:r>
              <a:rPr lang="en-US" sz="2000">
                <a:latin typeface="Arial"/>
                <a:cs typeface="Arial"/>
              </a:rPr>
              <a:t>How does your program meet the particular needs of the member of Congress' district or state?</a:t>
            </a:r>
          </a:p>
          <a:p>
            <a:pPr marL="342900" indent="-342900">
              <a:buFont typeface="Arial" panose="020B0604020202020204" pitchFamily="34" charset="0"/>
              <a:buChar char="•"/>
            </a:pPr>
            <a:r>
              <a:rPr lang="en-US" sz="2000">
                <a:latin typeface="Arial"/>
                <a:cs typeface="Arial"/>
              </a:rPr>
              <a:t>What are some outcomes that wouldn't have happened without your program?</a:t>
            </a:r>
          </a:p>
          <a:p>
            <a:pPr marL="342900" indent="-342900">
              <a:buFont typeface="Arial" panose="020B0604020202020204" pitchFamily="34" charset="0"/>
              <a:buChar char="•"/>
            </a:pPr>
            <a:r>
              <a:rPr lang="en-US" sz="2000">
                <a:latin typeface="Arial"/>
                <a:cs typeface="Arial"/>
              </a:rPr>
              <a:t>What is a real story of someone impacted by your program?</a:t>
            </a:r>
          </a:p>
        </p:txBody>
      </p:sp>
    </p:spTree>
    <p:extLst>
      <p:ext uri="{BB962C8B-B14F-4D97-AF65-F5344CB8AC3E}">
        <p14:creationId xmlns:p14="http://schemas.microsoft.com/office/powerpoint/2010/main" val="2853816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descr="Subtitle: Structure, stories, and a clear request"/>
          <p:cNvSpPr>
            <a:spLocks noGrp="1"/>
          </p:cNvSpPr>
          <p:nvPr/>
        </p:nvSpPr>
        <p:spPr>
          <a:xfrm>
            <a:off x="1659966" y="4493342"/>
            <a:ext cx="4908474" cy="285134"/>
          </a:xfrm>
          <a:prstGeom prst="rect">
            <a:avLst/>
          </a:prstGeom>
        </p:spPr>
        <p:txBody>
          <a:bodyPr vert="horz" wrap="none" lIns="0" tIns="0" rIns="0" bIns="0" rtlCol="0" anchor="b" anchorCtr="0">
            <a:normAutofit/>
          </a:bodyPr>
          <a:lstStyle/>
          <a:p>
            <a:pPr>
              <a:lnSpc>
                <a:spcPts val="2600"/>
              </a:lnSpc>
              <a:spcAft>
                <a:spcPts val="600"/>
              </a:spcAft>
            </a:pPr>
            <a:r>
              <a:rPr lang="en-US" sz="1100" kern="1200" baseline="0">
                <a:solidFill>
                  <a:schemeClr val="bg1"/>
                </a:solidFill>
                <a:latin typeface="Arial" panose="020B0604020202020204" pitchFamily="34" charset="0"/>
                <a:ea typeface="+mn-ea"/>
                <a:cs typeface="Arial" panose="020B0604020202020204" pitchFamily="34" charset="0"/>
              </a:rPr>
              <a:t>Structure, stories, and a clear request</a:t>
            </a:r>
          </a:p>
        </p:txBody>
      </p:sp>
      <p:sp>
        <p:nvSpPr>
          <p:cNvPr id="2" name="Title 1" descr="Section title: Part 4 - Running the Meeting and Making the Ask"/>
          <p:cNvSpPr>
            <a:spLocks noGrp="1"/>
          </p:cNvSpPr>
          <p:nvPr>
            <p:ph type="title"/>
          </p:nvPr>
        </p:nvSpPr>
        <p:spPr>
          <a:xfrm>
            <a:off x="1659966" y="2889172"/>
            <a:ext cx="9084127" cy="1172390"/>
          </a:xfrm>
        </p:spPr>
        <p:txBody>
          <a:bodyPr vert="horz" lIns="0" tIns="0" rIns="0" bIns="0" rtlCol="0" anchor="t" anchorCtr="0">
            <a:normAutofit/>
          </a:bodyPr>
          <a:lstStyle/>
          <a:p>
            <a:r>
              <a:rPr lang="en-US"/>
              <a:t>Part 4 — Running the Meeting and Making the Ask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Anatomy of a 15-Minute Hill Meeting"/>
          <p:cNvSpPr>
            <a:spLocks noGrp="1"/>
          </p:cNvSpPr>
          <p:nvPr>
            <p:ph type="title"/>
          </p:nvPr>
        </p:nvSpPr>
        <p:spPr>
          <a:xfrm>
            <a:off x="632451" y="637186"/>
            <a:ext cx="10400735" cy="558800"/>
          </a:xfrm>
        </p:spPr>
        <p:txBody>
          <a:bodyPr/>
          <a:lstStyle/>
          <a:p>
            <a:r>
              <a:rPr lang="en-US" b="1"/>
              <a:t>Anatomy of a 15-Minute Hill Meeting</a:t>
            </a:r>
          </a:p>
        </p:txBody>
      </p:sp>
      <p:sp>
        <p:nvSpPr>
          <p:cNvPr id="3" name="Text Placeholder 2" descr="Minute-by-minute agenda for a 15-minute congressional meeting"/>
          <p:cNvSpPr>
            <a:spLocks noGrp="1"/>
          </p:cNvSpPr>
          <p:nvPr>
            <p:ph type="body" sz="quarter" idx="10"/>
          </p:nvPr>
        </p:nvSpPr>
        <p:spPr>
          <a:xfrm>
            <a:off x="631826" y="1518760"/>
            <a:ext cx="10401360" cy="3665537"/>
          </a:xfrm>
        </p:spPr>
        <p:txBody>
          <a:bodyPr>
            <a:normAutofit/>
          </a:bodyPr>
          <a:lstStyle/>
          <a:p>
            <a:pPr marL="285750" lvl="0" indent="-285750">
              <a:buFont typeface="Arial" panose="020B0604020202020204" pitchFamily="34" charset="0"/>
              <a:buChar char="•"/>
            </a:pPr>
            <a:r>
              <a:rPr lang="en-US" sz="2000" b="1"/>
              <a:t>Minutes 0–5 — Introductions: </a:t>
            </a:r>
            <a:r>
              <a:rPr lang="en-US" sz="2000"/>
              <a:t>names, programs, and your state or district connection</a:t>
            </a:r>
          </a:p>
          <a:p>
            <a:pPr lvl="0"/>
            <a:r>
              <a:rPr lang="en-US" sz="2000"/>
              <a:t>(Ask the staff member questions to get to know them: what issues do they cover? Are they familiar with LEND, UCEDDs, IDDRCs?)</a:t>
            </a:r>
          </a:p>
          <a:p>
            <a:pPr marL="285750" lvl="0" indent="-285750">
              <a:buFont typeface="Arial" panose="020B0604020202020204" pitchFamily="34" charset="0"/>
              <a:buChar char="•"/>
            </a:pPr>
            <a:r>
              <a:rPr lang="en-US" sz="2000" b="1"/>
              <a:t>Minutes 5-7 — Tell your story: </a:t>
            </a:r>
            <a:r>
              <a:rPr lang="en-US" sz="2000"/>
              <a:t>what your program does, who you serve, what makes your community unique.</a:t>
            </a:r>
          </a:p>
          <a:p>
            <a:pPr marL="285750" lvl="0" indent="-285750">
              <a:buFont typeface="Arial" panose="020B0604020202020204" pitchFamily="34" charset="0"/>
              <a:buChar char="•"/>
            </a:pPr>
            <a:r>
              <a:rPr lang="en-US" sz="2000" b="1"/>
              <a:t>Minutes 7-13 — Policy discussion: </a:t>
            </a:r>
            <a:r>
              <a:rPr lang="en-US" sz="2000"/>
              <a:t>the issue, what’s happening, and the impact at home. Ask questions of the staffer: how familiar are they with these issues? What other information would be helpful? Is there a specific issue their boss is working on right now?</a:t>
            </a:r>
          </a:p>
          <a:p>
            <a:pPr marL="285750" lvl="0" indent="-285750">
              <a:buFont typeface="Arial" panose="020B0604020202020204" pitchFamily="34" charset="0"/>
              <a:buChar char="•"/>
            </a:pPr>
            <a:r>
              <a:rPr lang="en-US" sz="2000" b="1"/>
              <a:t>Minutes 13-15 — Make the ask, </a:t>
            </a:r>
            <a:r>
              <a:rPr lang="en-US" sz="2000"/>
              <a:t>AUCD will provide you support in this with materials.</a:t>
            </a:r>
          </a:p>
          <a:p>
            <a:pPr marL="285750" lvl="0" indent="-285750">
              <a:buFont typeface="Arial" panose="020B0604020202020204" pitchFamily="34" charset="0"/>
              <a:buChar char="•"/>
            </a:pPr>
            <a:r>
              <a:rPr lang="en-US" sz="2000" b="1"/>
              <a:t>Minutes 15-20 — Questions, </a:t>
            </a:r>
            <a:r>
              <a:rPr lang="en-US" sz="2000"/>
              <a:t>Allow the staff to ask questions, ask questions of the staff, and say thank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descr="A small group seated around a table, one person speaking while others listen"/>
          <p:cNvPicPr>
            <a:picLocks noChangeAspect="1"/>
          </p:cNvPicPr>
          <p:nvPr/>
        </p:nvPicPr>
        <p:blipFill>
          <a:blip r:embed="rId3"/>
          <a:srcRect t="7950" b="7950"/>
          <a:stretch>
            <a:fillRect/>
          </a:stretch>
        </p:blipFill>
        <p:spPr>
          <a:xfrm>
            <a:off x="6755363" y="0"/>
            <a:ext cx="5436637" cy="6857999"/>
          </a:xfrm>
          <a:prstGeom prst="rect">
            <a:avLst/>
          </a:prstGeom>
        </p:spPr>
      </p:pic>
      <p:sp>
        <p:nvSpPr>
          <p:cNvPr id="3" name="Title 2" descr="Slide title"/>
          <p:cNvSpPr>
            <a:spLocks noGrp="1"/>
          </p:cNvSpPr>
          <p:nvPr>
            <p:ph type="title"/>
          </p:nvPr>
        </p:nvSpPr>
        <p:spPr>
          <a:xfrm>
            <a:off x="618836" y="655125"/>
            <a:ext cx="6016856" cy="558800"/>
          </a:xfrm>
        </p:spPr>
        <p:txBody>
          <a:bodyPr/>
          <a:lstStyle/>
          <a:p>
            <a:r>
              <a:rPr lang="en-US" b="1"/>
              <a:t>Tell Stories, Not Just Statistics</a:t>
            </a:r>
          </a:p>
        </p:txBody>
      </p:sp>
      <p:sp>
        <p:nvSpPr>
          <p:cNvPr id="15" name="Subhead Placeholder" descr="Subhead text"/>
          <p:cNvSpPr>
            <a:spLocks noGrp="1"/>
          </p:cNvSpPr>
          <p:nvPr>
            <p:ph type="body" sz="quarter" idx="19"/>
          </p:nvPr>
        </p:nvSpPr>
        <p:spPr>
          <a:xfrm>
            <a:off x="619125" y="1552575"/>
            <a:ext cx="5311775" cy="861016"/>
          </a:xfrm>
        </p:spPr>
        <p:txBody>
          <a:bodyPr/>
          <a:lstStyle/>
          <a:p>
            <a:pPr lvl="0">
              <a:buNone/>
            </a:pPr>
            <a:r>
              <a:rPr lang="en-US" sz="2000" b="1"/>
              <a:t>Data + program expertise + human impact: Your story with the data makes you memorable.</a:t>
            </a:r>
          </a:p>
        </p:txBody>
      </p:sp>
      <p:sp>
        <p:nvSpPr>
          <p:cNvPr id="17" name="Body Placeholder" descr="Body copy on using stories alongside data"/>
          <p:cNvSpPr>
            <a:spLocks noGrp="1"/>
          </p:cNvSpPr>
          <p:nvPr>
            <p:ph type="body" sz="quarter" idx="20"/>
          </p:nvPr>
        </p:nvSpPr>
        <p:spPr>
          <a:xfrm>
            <a:off x="618836" y="2561663"/>
            <a:ext cx="5311775" cy="3360672"/>
          </a:xfrm>
        </p:spPr>
        <p:txBody>
          <a:bodyPr rIns="252000"/>
          <a:lstStyle/>
          <a:p>
            <a:pPr marL="342900" lvl="0" indent="-342900">
              <a:buFont typeface="Arial" panose="020B0604020202020204" pitchFamily="34" charset="0"/>
              <a:buChar char="•"/>
            </a:pPr>
            <a:r>
              <a:rPr lang="en-US" sz="2000"/>
              <a:t>“Our program trained 300 providers last year” becomes real when you add what changed: families in rural counties who couldn’t find a qualified provider now can.</a:t>
            </a:r>
          </a:p>
          <a:p>
            <a:pPr marL="342900" lvl="0" indent="-342900">
              <a:buFont typeface="Arial" panose="020B0604020202020204" pitchFamily="34" charset="0"/>
              <a:buChar char="•"/>
            </a:pPr>
            <a:r>
              <a:rPr lang="en-US" sz="2000" b="1"/>
              <a:t>Keep stories relevant, concise, respectful, shared with consent, and tied to the policy issue.</a:t>
            </a:r>
          </a:p>
          <a:p>
            <a:pPr marL="342900" lvl="0" indent="-342900">
              <a:buFont typeface="Arial" panose="020B0604020202020204" pitchFamily="34" charset="0"/>
              <a:buChar char="•"/>
            </a:pPr>
            <a:r>
              <a:rPr lang="en-US" sz="2000"/>
              <a:t>Never let the story drift away from the ask.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Every Meeting Needs an Ask"/>
          <p:cNvSpPr>
            <a:spLocks noGrp="1"/>
          </p:cNvSpPr>
          <p:nvPr>
            <p:ph type="title"/>
          </p:nvPr>
        </p:nvSpPr>
        <p:spPr>
          <a:xfrm>
            <a:off x="632451" y="637186"/>
            <a:ext cx="10400735" cy="558800"/>
          </a:xfrm>
        </p:spPr>
        <p:txBody>
          <a:bodyPr/>
          <a:lstStyle/>
          <a:p>
            <a:r>
              <a:rPr lang="en-US" b="1"/>
              <a:t>Do NOT Spend the Whole Meeting Talking</a:t>
            </a:r>
          </a:p>
        </p:txBody>
      </p:sp>
      <p:sp>
        <p:nvSpPr>
          <p:cNvPr id="3" name="Text Placeholder 2" descr="Body text listing example asks by category: appropriations, program protection, Medicaid, legislative action, and oversight"/>
          <p:cNvSpPr>
            <a:spLocks noGrp="1"/>
          </p:cNvSpPr>
          <p:nvPr>
            <p:ph type="body" sz="quarter" idx="10"/>
          </p:nvPr>
        </p:nvSpPr>
        <p:spPr>
          <a:xfrm>
            <a:off x="631826" y="1518760"/>
            <a:ext cx="10401360" cy="4531166"/>
          </a:xfrm>
        </p:spPr>
        <p:txBody>
          <a:bodyPr>
            <a:normAutofit/>
          </a:bodyPr>
          <a:lstStyle/>
          <a:p>
            <a:pPr marL="285750" lvl="0" indent="-285750">
              <a:buFont typeface="Arial" panose="020B0604020202020204" pitchFamily="34" charset="0"/>
              <a:buChar char="•"/>
            </a:pPr>
            <a:r>
              <a:rPr lang="en-US" sz="2000"/>
              <a:t>The easiest and most forgettable meetings are those in which staff are talked at for the entirety of the time with no engagement.</a:t>
            </a:r>
          </a:p>
          <a:p>
            <a:pPr lvl="0"/>
            <a:endParaRPr lang="en-US" sz="2000"/>
          </a:p>
          <a:p>
            <a:pPr marL="285750" lvl="0" indent="-285750">
              <a:buFont typeface="Arial" panose="020B0604020202020204" pitchFamily="34" charset="0"/>
              <a:buChar char="•"/>
            </a:pPr>
            <a:r>
              <a:rPr lang="en-US" sz="2000"/>
              <a:t>Ask questions:</a:t>
            </a:r>
          </a:p>
          <a:p>
            <a:pPr marL="461963" lvl="1" indent="-285750"/>
            <a:r>
              <a:rPr lang="en-US" sz="2000"/>
              <a:t>What is your boss focused on for the remainder of the year?</a:t>
            </a:r>
          </a:p>
          <a:p>
            <a:pPr marL="461963" lvl="1" indent="-285750"/>
            <a:r>
              <a:rPr lang="en-US" sz="2000"/>
              <a:t>How can we help?</a:t>
            </a:r>
          </a:p>
          <a:p>
            <a:pPr marL="461963" lvl="1" indent="-285750"/>
            <a:r>
              <a:rPr lang="en-US" sz="2000"/>
              <a:t>What data is helpful as you present these issues to your boss?</a:t>
            </a:r>
          </a:p>
          <a:p>
            <a:pPr marL="461963" lvl="1" indent="-285750"/>
            <a:r>
              <a:rPr lang="en-US" sz="2000"/>
              <a:t>Are there issues impacting people with disabilities you and your boss are most interested 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descr="Subtitle: Buildings, security, timing, and what to expect"/>
          <p:cNvSpPr>
            <a:spLocks noGrp="1"/>
          </p:cNvSpPr>
          <p:nvPr/>
        </p:nvSpPr>
        <p:spPr>
          <a:xfrm>
            <a:off x="1659966" y="4493342"/>
            <a:ext cx="4908474" cy="285134"/>
          </a:xfrm>
          <a:prstGeom prst="rect">
            <a:avLst/>
          </a:prstGeom>
        </p:spPr>
        <p:txBody>
          <a:bodyPr vert="horz" wrap="none" lIns="0" tIns="0" rIns="0" bIns="0" rtlCol="0" anchor="b" anchorCtr="0">
            <a:normAutofit/>
          </a:bodyPr>
          <a:lstStyle/>
          <a:p>
            <a:pPr>
              <a:lnSpc>
                <a:spcPts val="2600"/>
              </a:lnSpc>
              <a:spcAft>
                <a:spcPts val="600"/>
              </a:spcAft>
            </a:pPr>
            <a:r>
              <a:rPr lang="en-US" sz="1100" kern="1200" baseline="0">
                <a:solidFill>
                  <a:schemeClr val="bg1"/>
                </a:solidFill>
                <a:latin typeface="Arial" panose="020B0604020202020204" pitchFamily="34" charset="0"/>
                <a:ea typeface="+mn-ea"/>
                <a:cs typeface="Arial" panose="020B0604020202020204" pitchFamily="34" charset="0"/>
              </a:rPr>
              <a:t>Buildings, security, timing, and what to expect</a:t>
            </a:r>
          </a:p>
        </p:txBody>
      </p:sp>
      <p:sp>
        <p:nvSpPr>
          <p:cNvPr id="2" name="Title 1" descr="Section title: Part 5 - Navigating Capitol Hill"/>
          <p:cNvSpPr>
            <a:spLocks noGrp="1"/>
          </p:cNvSpPr>
          <p:nvPr>
            <p:ph type="title"/>
          </p:nvPr>
        </p:nvSpPr>
        <p:spPr>
          <a:xfrm>
            <a:off x="1659966" y="2889172"/>
            <a:ext cx="9084127" cy="1172390"/>
          </a:xfrm>
        </p:spPr>
        <p:txBody>
          <a:bodyPr vert="horz" lIns="0" tIns="0" rIns="0" bIns="0" rtlCol="0" anchor="t" anchorCtr="0">
            <a:normAutofit/>
          </a:bodyPr>
          <a:lstStyle/>
          <a:p>
            <a:r>
              <a:rPr lang="en-US"/>
              <a:t>Part 5 — Navigating Capitol Hill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descr="Slide title"/>
          <p:cNvSpPr>
            <a:spLocks noGrp="1"/>
          </p:cNvSpPr>
          <p:nvPr>
            <p:ph type="title"/>
          </p:nvPr>
        </p:nvSpPr>
        <p:spPr>
          <a:xfrm>
            <a:off x="618836" y="655125"/>
            <a:ext cx="6016856" cy="558800"/>
          </a:xfrm>
        </p:spPr>
        <p:txBody>
          <a:bodyPr/>
          <a:lstStyle/>
          <a:p>
            <a:r>
              <a:rPr lang="en-US" b="1"/>
              <a:t>Capitol Hill Is Bigger Than It Looks</a:t>
            </a:r>
          </a:p>
        </p:txBody>
      </p:sp>
      <p:sp>
        <p:nvSpPr>
          <p:cNvPr id="3" name="Subhead" descr="Subhead text"/>
          <p:cNvSpPr>
            <a:spLocks noGrp="1"/>
          </p:cNvSpPr>
          <p:nvPr>
            <p:ph type="body" sz="quarter" idx="19"/>
          </p:nvPr>
        </p:nvSpPr>
        <p:spPr>
          <a:xfrm>
            <a:off x="619125" y="1268569"/>
            <a:ext cx="5311775" cy="316475"/>
          </a:xfrm>
        </p:spPr>
        <p:txBody>
          <a:bodyPr/>
          <a:lstStyle/>
          <a:p>
            <a:pPr lvl="0"/>
            <a:r>
              <a:rPr lang="en-US" b="1"/>
              <a:t>Plan the logistics, not just the message</a:t>
            </a:r>
          </a:p>
        </p:txBody>
      </p:sp>
      <p:sp>
        <p:nvSpPr>
          <p:cNvPr id="4" name="Body" descr="Body copy about navigating the Capitol Hill complex"/>
          <p:cNvSpPr>
            <a:spLocks noGrp="1"/>
          </p:cNvSpPr>
          <p:nvPr>
            <p:ph type="body" sz="quarter" idx="20"/>
          </p:nvPr>
        </p:nvSpPr>
        <p:spPr>
          <a:xfrm>
            <a:off x="619125" y="1639688"/>
            <a:ext cx="6632280" cy="2780922"/>
          </a:xfrm>
        </p:spPr>
        <p:txBody>
          <a:bodyPr rIns="252000"/>
          <a:lstStyle/>
          <a:p>
            <a:pPr lvl="0"/>
            <a:r>
              <a:rPr lang="en-US"/>
              <a:t>The complex is large, and House and Senate buildings sit on opposite sides of the Capitol</a:t>
            </a:r>
          </a:p>
          <a:p>
            <a:pPr lvl="0"/>
            <a:r>
              <a:rPr lang="en-US"/>
              <a:t>Security screening takes time, and lines build during busy periods</a:t>
            </a:r>
          </a:p>
          <a:p>
            <a:pPr lvl="0"/>
            <a:r>
              <a:rPr lang="en-US"/>
              <a:t>Underground tunnels connect parts of the complex, but access varies</a:t>
            </a:r>
          </a:p>
          <a:p>
            <a:pPr lvl="0"/>
            <a:r>
              <a:rPr lang="en-US"/>
              <a:t>Your meetings may be in different buildings</a:t>
            </a:r>
          </a:p>
          <a:p>
            <a:pPr lvl="0"/>
            <a:r>
              <a:rPr lang="en-US"/>
              <a:t>Ordinary walking directions don’t reflect congressional building access</a:t>
            </a:r>
          </a:p>
          <a:p>
            <a:pPr lvl="0"/>
            <a:r>
              <a:rPr lang="en-US" b="1"/>
              <a:t>Build in more time than you think you need.</a:t>
            </a:r>
          </a:p>
        </p:txBody>
      </p:sp>
      <p:pic>
        <p:nvPicPr>
          <p:cNvPr id="6" name="Picture 5" descr="Take a peek inside the Russell Senate Office Building, which opened March  1909.">
            <a:extLst>
              <a:ext uri="{FF2B5EF4-FFF2-40B4-BE49-F238E27FC236}">
                <a16:creationId xmlns:a16="http://schemas.microsoft.com/office/drawing/2014/main" id="{E5BAC2CF-5A60-7712-5AD1-64A09DE79814}"/>
              </a:ext>
            </a:extLst>
          </p:cNvPr>
          <p:cNvPicPr>
            <a:picLocks noChangeAspect="1"/>
          </p:cNvPicPr>
          <p:nvPr/>
        </p:nvPicPr>
        <p:blipFill>
          <a:blip r:embed="rId4"/>
          <a:stretch>
            <a:fillRect/>
          </a:stretch>
        </p:blipFill>
        <p:spPr>
          <a:xfrm>
            <a:off x="7602986" y="20337"/>
            <a:ext cx="4589014" cy="6877234"/>
          </a:xfrm>
          <a:prstGeom prst="rect">
            <a:avLst/>
          </a:prstGeom>
        </p:spPr>
      </p:pic>
      <p:sp>
        <p:nvSpPr>
          <p:cNvPr id="5" name="Subhead" descr="Subhead text">
            <a:extLst>
              <a:ext uri="{FF2B5EF4-FFF2-40B4-BE49-F238E27FC236}">
                <a16:creationId xmlns:a16="http://schemas.microsoft.com/office/drawing/2014/main" id="{6E28A228-0ACC-7167-0D9B-CA9AD9A2E376}"/>
              </a:ext>
            </a:extLst>
          </p:cNvPr>
          <p:cNvSpPr txBox="1">
            <a:spLocks/>
          </p:cNvSpPr>
          <p:nvPr/>
        </p:nvSpPr>
        <p:spPr>
          <a:xfrm>
            <a:off x="618836" y="4420610"/>
            <a:ext cx="6536876" cy="1323847"/>
          </a:xfrm>
          <a:prstGeom prst="rect">
            <a:avLst/>
          </a:prstGeom>
        </p:spPr>
        <p:txBody>
          <a:bodyPr vert="horz" lIns="0" tIns="0" rIns="0" bIns="0" rtlCol="0">
            <a:noAutofit/>
          </a:bodyPr>
          <a:lstStyle>
            <a:lvl1pPr marL="0" indent="0" algn="l" defTabSz="914400" rtl="0" eaLnBrk="1" latinLnBrk="0" hangingPunct="1">
              <a:lnSpc>
                <a:spcPts val="2600"/>
              </a:lnSpc>
              <a:spcBef>
                <a:spcPts val="0"/>
              </a:spcBef>
              <a:spcAft>
                <a:spcPts val="0"/>
              </a:spcAft>
              <a:buFontTx/>
              <a:buNone/>
              <a:defRPr sz="1800" b="1" kern="1200" baseline="0">
                <a:solidFill>
                  <a:srgbClr val="001A72"/>
                </a:solidFill>
                <a:latin typeface="Arial" panose="020B0604020202020204" pitchFamily="34" charset="0"/>
                <a:ea typeface="+mn-ea"/>
                <a:cs typeface="+mn-cs"/>
              </a:defRPr>
            </a:lvl1pPr>
            <a:lvl2pPr marL="176213" indent="-176213" algn="l" defTabSz="914400" rtl="0" eaLnBrk="1" latinLnBrk="0" hangingPunct="1">
              <a:lnSpc>
                <a:spcPct val="90000"/>
              </a:lnSpc>
              <a:spcBef>
                <a:spcPts val="1200"/>
              </a:spcBef>
              <a:spcAft>
                <a:spcPts val="1800"/>
              </a:spcAft>
              <a:buClr>
                <a:srgbClr val="0092BC"/>
              </a:buClr>
              <a:buFont typeface="Arial" panose="020B0604020202020204" pitchFamily="34" charset="0"/>
              <a:buChar char="•"/>
              <a:defRPr sz="1600" kern="1200" baseline="0">
                <a:solidFill>
                  <a:srgbClr val="333333"/>
                </a:solidFill>
                <a:latin typeface="Arial" panose="020B0604020202020204" pitchFamily="34" charset="0"/>
                <a:ea typeface="+mn-ea"/>
                <a:cs typeface="+mn-cs"/>
              </a:defRPr>
            </a:lvl2pPr>
            <a:lvl3pPr marL="452438" indent="-185738" algn="l" defTabSz="914400" rtl="0" eaLnBrk="1" latinLnBrk="0" hangingPunct="1">
              <a:lnSpc>
                <a:spcPct val="900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3pPr>
            <a:lvl4pPr marL="625475" indent="-176213"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4pPr>
            <a:lvl5pPr marL="898525" indent="-273050"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We strongly encourage splitting up your group: Have some people go to the House and have others focus on the Senate. </a:t>
            </a:r>
          </a:p>
          <a:p>
            <a:r>
              <a:rPr lang="en-US"/>
              <a:t>Meet after to discuss!</a:t>
            </a:r>
          </a:p>
        </p:txBody>
      </p:sp>
    </p:spTree>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7A9D3-81A1-E5B4-7077-456659A2B20E}"/>
            </a:ext>
          </a:extLst>
        </p:cNvPr>
        <p:cNvGrpSpPr/>
        <p:nvPr/>
      </p:nvGrpSpPr>
      <p:grpSpPr>
        <a:xfrm>
          <a:off x="0" y="0"/>
          <a:ext cx="0" cy="0"/>
          <a:chOff x="0" y="0"/>
          <a:chExt cx="0" cy="0"/>
        </a:xfrm>
      </p:grpSpPr>
      <p:sp>
        <p:nvSpPr>
          <p:cNvPr id="2" name="Title 1" descr="Slide title: Hill Math: Getting from House to Senate">
            <a:extLst>
              <a:ext uri="{FF2B5EF4-FFF2-40B4-BE49-F238E27FC236}">
                <a16:creationId xmlns:a16="http://schemas.microsoft.com/office/drawing/2014/main" id="{B5FCDC12-B7F7-2BA7-6712-B443B976C22B}"/>
              </a:ext>
            </a:extLst>
          </p:cNvPr>
          <p:cNvSpPr>
            <a:spLocks noGrp="1"/>
          </p:cNvSpPr>
          <p:nvPr>
            <p:ph type="title"/>
          </p:nvPr>
        </p:nvSpPr>
        <p:spPr>
          <a:xfrm>
            <a:off x="632451" y="637186"/>
            <a:ext cx="10400735" cy="558800"/>
          </a:xfrm>
        </p:spPr>
        <p:txBody>
          <a:bodyPr/>
          <a:lstStyle/>
          <a:p>
            <a:r>
              <a:rPr lang="en-US" b="1"/>
              <a:t>What to Wear and Bring</a:t>
            </a:r>
          </a:p>
        </p:txBody>
      </p:sp>
      <p:sp>
        <p:nvSpPr>
          <p:cNvPr id="3" name="Text Placeholder 2" descr="Body text listing the time costs that eat into a 30-minute gap between Hill meetings">
            <a:extLst>
              <a:ext uri="{FF2B5EF4-FFF2-40B4-BE49-F238E27FC236}">
                <a16:creationId xmlns:a16="http://schemas.microsoft.com/office/drawing/2014/main" id="{CB007778-831F-581A-A08D-C2AE80B7E077}"/>
              </a:ext>
            </a:extLst>
          </p:cNvPr>
          <p:cNvSpPr>
            <a:spLocks noGrp="1"/>
          </p:cNvSpPr>
          <p:nvPr>
            <p:ph type="body" sz="quarter" idx="10"/>
          </p:nvPr>
        </p:nvSpPr>
        <p:spPr>
          <a:xfrm>
            <a:off x="631826" y="1195986"/>
            <a:ext cx="10401360" cy="4759971"/>
          </a:xfrm>
        </p:spPr>
        <p:txBody>
          <a:bodyPr>
            <a:normAutofit/>
          </a:bodyPr>
          <a:lstStyle/>
          <a:p>
            <a:pPr marL="285750" lvl="0" indent="-285750">
              <a:buFont typeface="Arial" panose="020B0604020202020204" pitchFamily="34" charset="0"/>
              <a:buChar char="•"/>
            </a:pPr>
            <a:r>
              <a:rPr lang="en-US" sz="2000" b="1"/>
              <a:t>General dress code: </a:t>
            </a:r>
            <a:r>
              <a:rPr lang="en-US" sz="2000"/>
              <a:t>Business attire - suits, slacks, button up tops, blazers. Absolutely NO jeans, leggings/sweatpants, or t-shirts. Dress in layers. DC weather in November is unpredictable.</a:t>
            </a:r>
          </a:p>
          <a:p>
            <a:pPr marL="285750" lvl="0" indent="-285750">
              <a:buFont typeface="Arial" panose="020B0604020202020204" pitchFamily="34" charset="0"/>
              <a:buChar char="•"/>
            </a:pPr>
            <a:endParaRPr lang="en-US" sz="2000"/>
          </a:p>
          <a:p>
            <a:pPr marL="285750" lvl="0" indent="-285750">
              <a:buFont typeface="Arial" panose="020B0604020202020204" pitchFamily="34" charset="0"/>
              <a:buChar char="•"/>
            </a:pPr>
            <a:r>
              <a:rPr lang="en-US" sz="2000" b="1"/>
              <a:t>Comfortable shoes: </a:t>
            </a:r>
            <a:r>
              <a:rPr lang="en-US" sz="2000"/>
              <a:t>Nice looking tennis shoes are OK, but we encourage dress shoes if they are comfortable. We do not recommend heels.</a:t>
            </a:r>
          </a:p>
          <a:p>
            <a:pPr marL="285750" lvl="0" indent="-285750">
              <a:buFont typeface="Arial" panose="020B0604020202020204" pitchFamily="34" charset="0"/>
              <a:buChar char="•"/>
            </a:pPr>
            <a:endParaRPr lang="en-US" sz="2000"/>
          </a:p>
          <a:p>
            <a:pPr marL="285750" lvl="0" indent="-285750">
              <a:buFont typeface="Arial" panose="020B0604020202020204" pitchFamily="34" charset="0"/>
              <a:buChar char="•"/>
            </a:pPr>
            <a:r>
              <a:rPr lang="en-US" sz="2000" b="1"/>
              <a:t>Things to avoid bringing: </a:t>
            </a:r>
            <a:r>
              <a:rPr lang="en-US" sz="2000"/>
              <a:t>Anything you can’t get through airport security! Water bottles are OK. Large bags are not encouraged as you will be carrying them and there is limited space.</a:t>
            </a:r>
          </a:p>
          <a:p>
            <a:pPr marL="285750" lvl="0" indent="-285750">
              <a:buFont typeface="Arial" panose="020B0604020202020204" pitchFamily="34" charset="0"/>
              <a:buChar char="•"/>
            </a:pPr>
            <a:endParaRPr lang="en-US" sz="2000" b="1"/>
          </a:p>
          <a:p>
            <a:pPr marL="285750" lvl="0" indent="-285750">
              <a:buFont typeface="Arial" panose="020B0604020202020204" pitchFamily="34" charset="0"/>
              <a:buChar char="•"/>
            </a:pPr>
            <a:r>
              <a:rPr lang="en-US" sz="2000" b="1"/>
              <a:t>Metal Detector: </a:t>
            </a:r>
            <a:r>
              <a:rPr lang="en-US" sz="2000"/>
              <a:t>You will go through a metal detector in each building. Keep items out of pockets while going through, remove coats. We do not recommend many loose items as it will slow you down.</a:t>
            </a:r>
            <a:endParaRPr lang="en-US" sz="2000" b="1"/>
          </a:p>
        </p:txBody>
      </p:sp>
    </p:spTree>
    <p:extLst>
      <p:ext uri="{BB962C8B-B14F-4D97-AF65-F5344CB8AC3E}">
        <p14:creationId xmlns:p14="http://schemas.microsoft.com/office/powerpoint/2010/main" val="2462770013"/>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C08E5-3E2F-1C3C-7A7F-0C8975B5EE48}"/>
              </a:ext>
            </a:extLst>
          </p:cNvPr>
          <p:cNvSpPr>
            <a:spLocks noGrp="1"/>
          </p:cNvSpPr>
          <p:nvPr>
            <p:ph type="title"/>
          </p:nvPr>
        </p:nvSpPr>
        <p:spPr/>
        <p:txBody>
          <a:bodyPr/>
          <a:lstStyle/>
          <a:p>
            <a:r>
              <a:rPr lang="en-US"/>
              <a:t>Capitol Complex</a:t>
            </a:r>
          </a:p>
        </p:txBody>
      </p:sp>
      <p:sp>
        <p:nvSpPr>
          <p:cNvPr id="6" name="Slide Number Placeholder 5">
            <a:extLst>
              <a:ext uri="{FF2B5EF4-FFF2-40B4-BE49-F238E27FC236}">
                <a16:creationId xmlns:a16="http://schemas.microsoft.com/office/drawing/2014/main" id="{936C7D4C-D5C5-010B-13DD-DBD41ED3A3C4}"/>
              </a:ext>
            </a:extLst>
          </p:cNvPr>
          <p:cNvSpPr>
            <a:spLocks noGrp="1"/>
          </p:cNvSpPr>
          <p:nvPr>
            <p:ph type="sldNum" sz="quarter" idx="13"/>
          </p:nvPr>
        </p:nvSpPr>
        <p:spPr/>
        <p:txBody>
          <a:bodyPr/>
          <a:lstStyle/>
          <a:p>
            <a:fld id="{4F199F59-4F23-4CB2-BA1B-FA9A51BBB252}" type="slidenum">
              <a:rPr lang="en-PH" smtClean="0"/>
              <a:pPr/>
              <a:t>29</a:t>
            </a:fld>
            <a:endParaRPr lang="en-PH"/>
          </a:p>
        </p:txBody>
      </p:sp>
      <p:pic>
        <p:nvPicPr>
          <p:cNvPr id="7" name="Picture 6" descr="Maps &amp; Brochures | U.S. Capitol - Visitor Center">
            <a:extLst>
              <a:ext uri="{FF2B5EF4-FFF2-40B4-BE49-F238E27FC236}">
                <a16:creationId xmlns:a16="http://schemas.microsoft.com/office/drawing/2014/main" id="{E683087D-370F-5AA1-434C-51FD2A8C479D}"/>
              </a:ext>
            </a:extLst>
          </p:cNvPr>
          <p:cNvPicPr>
            <a:picLocks noChangeAspect="1"/>
          </p:cNvPicPr>
          <p:nvPr/>
        </p:nvPicPr>
        <p:blipFill>
          <a:blip r:embed="rId4"/>
          <a:stretch>
            <a:fillRect/>
          </a:stretch>
        </p:blipFill>
        <p:spPr>
          <a:xfrm>
            <a:off x="2741323" y="1206730"/>
            <a:ext cx="6406335" cy="5516218"/>
          </a:xfrm>
          <a:prstGeom prst="rect">
            <a:avLst/>
          </a:prstGeom>
        </p:spPr>
      </p:pic>
    </p:spTree>
    <p:extLst>
      <p:ext uri="{BB962C8B-B14F-4D97-AF65-F5344CB8AC3E}">
        <p14:creationId xmlns:p14="http://schemas.microsoft.com/office/powerpoint/2010/main" val="3465141099"/>
      </p:ext>
    </p:extLst>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Slide title: Finding the Office"/>
          <p:cNvSpPr>
            <a:spLocks noGrp="1"/>
          </p:cNvSpPr>
          <p:nvPr>
            <p:ph type="title"/>
          </p:nvPr>
        </p:nvSpPr>
        <p:spPr>
          <a:xfrm>
            <a:off x="665544" y="647930"/>
            <a:ext cx="10860912" cy="558800"/>
          </a:xfrm>
        </p:spPr>
        <p:txBody>
          <a:bodyPr/>
          <a:lstStyle/>
          <a:p>
            <a:r>
              <a:rPr lang="en-US" b="1"/>
              <a:t>Finding the Office</a:t>
            </a:r>
          </a:p>
        </p:txBody>
      </p:sp>
      <p:sp>
        <p:nvSpPr>
          <p:cNvPr id="6" name="Text Placeholder 5" descr="Left column listing the three House office buildings and how a room reference is read"/>
          <p:cNvSpPr>
            <a:spLocks noGrp="1"/>
          </p:cNvSpPr>
          <p:nvPr>
            <p:ph type="body" sz="quarter" idx="10"/>
          </p:nvPr>
        </p:nvSpPr>
        <p:spPr>
          <a:xfrm>
            <a:off x="665544" y="1096243"/>
            <a:ext cx="3122686" cy="4896784"/>
          </a:xfrm>
        </p:spPr>
        <p:txBody>
          <a:bodyPr>
            <a:normAutofit fontScale="92500"/>
          </a:bodyPr>
          <a:lstStyle/>
          <a:p>
            <a:pPr lvl="0">
              <a:buNone/>
            </a:pPr>
            <a:r>
              <a:rPr lang="en-US" sz="2400" b="1"/>
              <a:t>House office buildings</a:t>
            </a:r>
          </a:p>
          <a:p>
            <a:pPr marL="342900" lvl="0" indent="-342900">
              <a:buFont typeface="Arial" panose="020B0604020202020204" pitchFamily="34" charset="0"/>
              <a:buChar char="•"/>
            </a:pPr>
            <a:r>
              <a:rPr lang="en-US" sz="2000"/>
              <a:t>Cannon: Rooms are always 3 digits. The first digit tells you the floor number.</a:t>
            </a:r>
          </a:p>
          <a:p>
            <a:pPr marL="342900" lvl="0" indent="-342900">
              <a:buFont typeface="Arial" panose="020B0604020202020204" pitchFamily="34" charset="0"/>
              <a:buChar char="•"/>
            </a:pPr>
            <a:r>
              <a:rPr lang="en-US" sz="2000"/>
              <a:t>Longworth: Rooms are four digits. 1 says it is Longworth. The second digit tells you the floor number</a:t>
            </a:r>
          </a:p>
          <a:p>
            <a:pPr marL="342900" lvl="0" indent="-342900">
              <a:buFont typeface="Arial" panose="020B0604020202020204" pitchFamily="34" charset="0"/>
              <a:buChar char="•"/>
            </a:pPr>
            <a:r>
              <a:rPr lang="en-US" sz="2000"/>
              <a:t>Rayburn: Rooms are 4 digits. 2 says it is Rayburn. Second digit tells you the floor number.</a:t>
            </a:r>
          </a:p>
        </p:txBody>
      </p:sp>
      <p:pic>
        <p:nvPicPr>
          <p:cNvPr id="5" name="Picture 4" descr="Advocacy Day Information for First-Time Attendees">
            <a:extLst>
              <a:ext uri="{FF2B5EF4-FFF2-40B4-BE49-F238E27FC236}">
                <a16:creationId xmlns:a16="http://schemas.microsoft.com/office/drawing/2014/main" id="{5E1E1CA1-CB8D-D2F1-BE8C-B786749B9AF4}"/>
              </a:ext>
            </a:extLst>
          </p:cNvPr>
          <p:cNvPicPr>
            <a:picLocks noChangeAspect="1"/>
          </p:cNvPicPr>
          <p:nvPr/>
        </p:nvPicPr>
        <p:blipFill>
          <a:blip r:embed="rId4"/>
          <a:stretch>
            <a:fillRect/>
          </a:stretch>
        </p:blipFill>
        <p:spPr>
          <a:xfrm>
            <a:off x="3904430" y="549796"/>
            <a:ext cx="8287570" cy="3657367"/>
          </a:xfrm>
          <a:prstGeom prst="rect">
            <a:avLst/>
          </a:prstGeom>
        </p:spPr>
      </p:pic>
      <p:sp>
        <p:nvSpPr>
          <p:cNvPr id="2" name="Text Placeholder 5" descr="Left column listing the three House office buildings and how a room reference is read">
            <a:extLst>
              <a:ext uri="{FF2B5EF4-FFF2-40B4-BE49-F238E27FC236}">
                <a16:creationId xmlns:a16="http://schemas.microsoft.com/office/drawing/2014/main" id="{75A2A756-E2BD-9C75-C3D9-AC1B9DB7578F}"/>
              </a:ext>
            </a:extLst>
          </p:cNvPr>
          <p:cNvSpPr txBox="1">
            <a:spLocks/>
          </p:cNvSpPr>
          <p:nvPr/>
        </p:nvSpPr>
        <p:spPr>
          <a:xfrm>
            <a:off x="4509911" y="4305297"/>
            <a:ext cx="6635884" cy="1724278"/>
          </a:xfrm>
          <a:prstGeom prst="rect">
            <a:avLst/>
          </a:prstGeom>
        </p:spPr>
        <p:txBody>
          <a:bodyPr vert="horz" lIns="0" tIns="0" rIns="0" bIns="0" rtlCol="0">
            <a:normAutofit/>
          </a:bodyPr>
          <a:lstStyle>
            <a:lvl1pPr marL="0" indent="0" algn="l" defTabSz="914400" rtl="0" eaLnBrk="1" latinLnBrk="0" hangingPunct="1">
              <a:lnSpc>
                <a:spcPts val="2600"/>
              </a:lnSpc>
              <a:spcBef>
                <a:spcPts val="0"/>
              </a:spcBef>
              <a:spcAft>
                <a:spcPts val="0"/>
              </a:spcAft>
              <a:buFontTx/>
              <a:buNone/>
              <a:defRPr sz="1600" kern="1200" baseline="0">
                <a:solidFill>
                  <a:srgbClr val="333333"/>
                </a:solidFill>
                <a:latin typeface="Arial" panose="020B0604020202020204" pitchFamily="34" charset="0"/>
                <a:ea typeface="+mn-ea"/>
                <a:cs typeface="+mn-cs"/>
              </a:defRPr>
            </a:lvl1pPr>
            <a:lvl2pPr marL="176213" indent="-176213" algn="l" defTabSz="914400" rtl="0" eaLnBrk="1" latinLnBrk="0" hangingPunct="1">
              <a:lnSpc>
                <a:spcPct val="90000"/>
              </a:lnSpc>
              <a:spcBef>
                <a:spcPts val="1200"/>
              </a:spcBef>
              <a:spcAft>
                <a:spcPts val="1800"/>
              </a:spcAft>
              <a:buClr>
                <a:srgbClr val="0092BC"/>
              </a:buClr>
              <a:buFont typeface="Arial" panose="020B0604020202020204" pitchFamily="34" charset="0"/>
              <a:buChar char="•"/>
              <a:defRPr sz="1600" kern="1200" baseline="0">
                <a:solidFill>
                  <a:srgbClr val="333333"/>
                </a:solidFill>
                <a:latin typeface="Arial" panose="020B0604020202020204" pitchFamily="34" charset="0"/>
                <a:ea typeface="+mn-ea"/>
                <a:cs typeface="+mn-cs"/>
              </a:defRPr>
            </a:lvl2pPr>
            <a:lvl3pPr marL="452438" indent="-185738" algn="l" defTabSz="914400" rtl="0" eaLnBrk="1" latinLnBrk="0" hangingPunct="1">
              <a:lnSpc>
                <a:spcPct val="900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3pPr>
            <a:lvl4pPr marL="625475" indent="-176213"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4pPr>
            <a:lvl5pPr marL="898525" indent="-273050"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t>In the chat, tell me the building and floor of the following:</a:t>
            </a:r>
          </a:p>
          <a:p>
            <a:pPr marL="342900" indent="-342900">
              <a:buFont typeface="Arial" panose="020B0604020202020204" pitchFamily="34" charset="0"/>
              <a:buChar char="•"/>
            </a:pPr>
            <a:r>
              <a:rPr lang="en-US" sz="2000"/>
              <a:t>1278</a:t>
            </a:r>
          </a:p>
          <a:p>
            <a:pPr marL="342900" indent="-342900">
              <a:buFont typeface="Arial" panose="020B0604020202020204" pitchFamily="34" charset="0"/>
              <a:buChar char="•"/>
            </a:pPr>
            <a:r>
              <a:rPr lang="en-US" sz="2000"/>
              <a:t>325</a:t>
            </a:r>
          </a:p>
          <a:p>
            <a:pPr marL="342900" indent="-342900">
              <a:buFont typeface="Arial" panose="020B0604020202020204" pitchFamily="34" charset="0"/>
              <a:buChar char="•"/>
            </a:pPr>
            <a:r>
              <a:rPr lang="en-US" sz="2000"/>
              <a:t>2490</a:t>
            </a:r>
          </a:p>
        </p:txBody>
      </p:sp>
    </p:spTree>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F42DE-EC5F-D7DA-7480-AC594332CF00}"/>
            </a:ext>
          </a:extLst>
        </p:cNvPr>
        <p:cNvGrpSpPr/>
        <p:nvPr/>
      </p:nvGrpSpPr>
      <p:grpSpPr>
        <a:xfrm>
          <a:off x="0" y="0"/>
          <a:ext cx="0" cy="0"/>
          <a:chOff x="0" y="0"/>
          <a:chExt cx="0" cy="0"/>
        </a:xfrm>
      </p:grpSpPr>
      <p:sp>
        <p:nvSpPr>
          <p:cNvPr id="4" name="Title 3" descr="Slide title: Finding the Office">
            <a:extLst>
              <a:ext uri="{FF2B5EF4-FFF2-40B4-BE49-F238E27FC236}">
                <a16:creationId xmlns:a16="http://schemas.microsoft.com/office/drawing/2014/main" id="{96D76052-3670-407C-CF32-488EF39C4FE3}"/>
              </a:ext>
            </a:extLst>
          </p:cNvPr>
          <p:cNvSpPr>
            <a:spLocks noGrp="1"/>
          </p:cNvSpPr>
          <p:nvPr>
            <p:ph type="title"/>
          </p:nvPr>
        </p:nvSpPr>
        <p:spPr>
          <a:xfrm>
            <a:off x="665544" y="647930"/>
            <a:ext cx="10860912" cy="558800"/>
          </a:xfrm>
        </p:spPr>
        <p:txBody>
          <a:bodyPr/>
          <a:lstStyle/>
          <a:p>
            <a:r>
              <a:rPr lang="en-US" b="1"/>
              <a:t>Finding the Office</a:t>
            </a:r>
          </a:p>
        </p:txBody>
      </p:sp>
      <p:sp>
        <p:nvSpPr>
          <p:cNvPr id="7" name="Text Placeholder 6" descr="Right column listing the three Senate office buildings, how a room reference is read, and a reminder to confirm building and room">
            <a:extLst>
              <a:ext uri="{FF2B5EF4-FFF2-40B4-BE49-F238E27FC236}">
                <a16:creationId xmlns:a16="http://schemas.microsoft.com/office/drawing/2014/main" id="{E1F23A49-41BA-1216-CA62-45FB9E1A522F}"/>
              </a:ext>
            </a:extLst>
          </p:cNvPr>
          <p:cNvSpPr>
            <a:spLocks noGrp="1"/>
          </p:cNvSpPr>
          <p:nvPr>
            <p:ph type="body" sz="quarter" idx="11"/>
          </p:nvPr>
        </p:nvSpPr>
        <p:spPr>
          <a:xfrm>
            <a:off x="665544" y="1364293"/>
            <a:ext cx="4598787" cy="4631558"/>
          </a:xfrm>
        </p:spPr>
        <p:txBody>
          <a:bodyPr>
            <a:normAutofit/>
          </a:bodyPr>
          <a:lstStyle/>
          <a:p>
            <a:pPr lvl="0">
              <a:buNone/>
            </a:pPr>
            <a:r>
              <a:rPr lang="en-US" sz="1600" b="1"/>
              <a:t>Senate office buildings</a:t>
            </a:r>
          </a:p>
          <a:p>
            <a:pPr marL="285750" lvl="0" indent="-285750">
              <a:buFont typeface="Arial" panose="020B0604020202020204" pitchFamily="34" charset="0"/>
              <a:buChar char="•"/>
            </a:pPr>
            <a:r>
              <a:rPr lang="en-US" sz="1800"/>
              <a:t>Russell: SR prior to numbers tells you it is in the Russell building.</a:t>
            </a:r>
          </a:p>
          <a:p>
            <a:pPr marL="285750" lvl="0" indent="-285750">
              <a:buFont typeface="Arial" panose="020B0604020202020204" pitchFamily="34" charset="0"/>
              <a:buChar char="•"/>
            </a:pPr>
            <a:r>
              <a:rPr lang="en-US" sz="1800"/>
              <a:t>Dirksen: SD prior to numbers tells you it is in the Dirksen building.</a:t>
            </a:r>
          </a:p>
          <a:p>
            <a:pPr marL="285750" lvl="0" indent="-285750">
              <a:buFont typeface="Arial" panose="020B0604020202020204" pitchFamily="34" charset="0"/>
              <a:buChar char="•"/>
            </a:pPr>
            <a:r>
              <a:rPr lang="en-US" sz="1800"/>
              <a:t>Hart: SH prior to numbers tells you it is in the Hart building.</a:t>
            </a:r>
          </a:p>
          <a:p>
            <a:pPr marL="285750" lvl="0" indent="-285750">
              <a:buFont typeface="Arial" panose="020B0604020202020204" pitchFamily="34" charset="0"/>
              <a:buChar char="•"/>
            </a:pPr>
            <a:r>
              <a:rPr lang="en-US" sz="1800"/>
              <a:t>For all Senate office buildings: The first digit of the room number tells you the floor.</a:t>
            </a:r>
          </a:p>
          <a:p>
            <a:pPr marL="285750" lvl="0" indent="-285750">
              <a:buFont typeface="Arial" panose="020B0604020202020204" pitchFamily="34" charset="0"/>
              <a:buChar char="•"/>
            </a:pPr>
            <a:r>
              <a:rPr lang="en-US" sz="1800" b="1"/>
              <a:t>The building name and the room number both matter — confirm both before you go.</a:t>
            </a:r>
          </a:p>
        </p:txBody>
      </p:sp>
      <p:pic>
        <p:nvPicPr>
          <p:cNvPr id="5" name="Picture 4" descr="Advocacy Day Information for First-Time Attendees">
            <a:extLst>
              <a:ext uri="{FF2B5EF4-FFF2-40B4-BE49-F238E27FC236}">
                <a16:creationId xmlns:a16="http://schemas.microsoft.com/office/drawing/2014/main" id="{5F6870FE-22B3-BD44-3944-9D64AFCD98FA}"/>
              </a:ext>
            </a:extLst>
          </p:cNvPr>
          <p:cNvPicPr>
            <a:picLocks noChangeAspect="1"/>
          </p:cNvPicPr>
          <p:nvPr/>
        </p:nvPicPr>
        <p:blipFill>
          <a:blip r:embed="rId4"/>
          <a:stretch>
            <a:fillRect/>
          </a:stretch>
        </p:blipFill>
        <p:spPr>
          <a:xfrm>
            <a:off x="5364918" y="647930"/>
            <a:ext cx="6315075" cy="2867025"/>
          </a:xfrm>
          <a:prstGeom prst="rect">
            <a:avLst/>
          </a:prstGeom>
        </p:spPr>
      </p:pic>
      <p:sp>
        <p:nvSpPr>
          <p:cNvPr id="3" name="Text Placeholder 5" descr="Left column listing the three House office buildings and how a room reference is read">
            <a:extLst>
              <a:ext uri="{FF2B5EF4-FFF2-40B4-BE49-F238E27FC236}">
                <a16:creationId xmlns:a16="http://schemas.microsoft.com/office/drawing/2014/main" id="{4535720E-9F7A-71C4-0592-0B81C65784D7}"/>
              </a:ext>
            </a:extLst>
          </p:cNvPr>
          <p:cNvSpPr txBox="1">
            <a:spLocks/>
          </p:cNvSpPr>
          <p:nvPr/>
        </p:nvSpPr>
        <p:spPr>
          <a:xfrm>
            <a:off x="5525588" y="4376076"/>
            <a:ext cx="6666411" cy="1724278"/>
          </a:xfrm>
          <a:prstGeom prst="rect">
            <a:avLst/>
          </a:prstGeom>
        </p:spPr>
        <p:txBody>
          <a:bodyPr vert="horz" lIns="0" tIns="0" rIns="0" bIns="0" rtlCol="0">
            <a:normAutofit/>
          </a:bodyPr>
          <a:lstStyle>
            <a:lvl1pPr marL="0" indent="0" algn="l" defTabSz="914400" rtl="0" eaLnBrk="1" latinLnBrk="0" hangingPunct="1">
              <a:lnSpc>
                <a:spcPts val="2600"/>
              </a:lnSpc>
              <a:spcBef>
                <a:spcPts val="0"/>
              </a:spcBef>
              <a:spcAft>
                <a:spcPts val="0"/>
              </a:spcAft>
              <a:buFontTx/>
              <a:buNone/>
              <a:defRPr sz="1600" kern="1200" baseline="0">
                <a:solidFill>
                  <a:srgbClr val="333333"/>
                </a:solidFill>
                <a:latin typeface="Arial" panose="020B0604020202020204" pitchFamily="34" charset="0"/>
                <a:ea typeface="+mn-ea"/>
                <a:cs typeface="+mn-cs"/>
              </a:defRPr>
            </a:lvl1pPr>
            <a:lvl2pPr marL="176213" indent="-176213" algn="l" defTabSz="914400" rtl="0" eaLnBrk="1" latinLnBrk="0" hangingPunct="1">
              <a:lnSpc>
                <a:spcPct val="90000"/>
              </a:lnSpc>
              <a:spcBef>
                <a:spcPts val="1200"/>
              </a:spcBef>
              <a:spcAft>
                <a:spcPts val="1800"/>
              </a:spcAft>
              <a:buClr>
                <a:srgbClr val="0092BC"/>
              </a:buClr>
              <a:buFont typeface="Arial" panose="020B0604020202020204" pitchFamily="34" charset="0"/>
              <a:buChar char="•"/>
              <a:defRPr sz="1600" kern="1200" baseline="0">
                <a:solidFill>
                  <a:srgbClr val="333333"/>
                </a:solidFill>
                <a:latin typeface="Arial" panose="020B0604020202020204" pitchFamily="34" charset="0"/>
                <a:ea typeface="+mn-ea"/>
                <a:cs typeface="+mn-cs"/>
              </a:defRPr>
            </a:lvl2pPr>
            <a:lvl3pPr marL="452438" indent="-185738" algn="l" defTabSz="914400" rtl="0" eaLnBrk="1" latinLnBrk="0" hangingPunct="1">
              <a:lnSpc>
                <a:spcPct val="900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3pPr>
            <a:lvl4pPr marL="625475" indent="-176213"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4pPr>
            <a:lvl5pPr marL="898525" indent="-273050"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t>In the chat, tell me the building and floor of the following:</a:t>
            </a:r>
          </a:p>
          <a:p>
            <a:pPr marL="342900" indent="-342900">
              <a:buFont typeface="Arial" panose="020B0604020202020204" pitchFamily="34" charset="0"/>
              <a:buChar char="•"/>
            </a:pPr>
            <a:r>
              <a:rPr lang="en-US" sz="2000"/>
              <a:t>SH-440</a:t>
            </a:r>
          </a:p>
          <a:p>
            <a:pPr marL="342900" indent="-342900">
              <a:buFont typeface="Arial" panose="020B0604020202020204" pitchFamily="34" charset="0"/>
              <a:buChar char="•"/>
            </a:pPr>
            <a:r>
              <a:rPr lang="en-US" sz="2000"/>
              <a:t>SR-135</a:t>
            </a:r>
          </a:p>
          <a:p>
            <a:pPr marL="342900" indent="-342900">
              <a:buFont typeface="Arial" panose="020B0604020202020204" pitchFamily="34" charset="0"/>
              <a:buChar char="•"/>
            </a:pPr>
            <a:r>
              <a:rPr lang="en-US" sz="2000"/>
              <a:t>SD-328</a:t>
            </a:r>
          </a:p>
        </p:txBody>
      </p:sp>
    </p:spTree>
    <p:extLst>
      <p:ext uri="{BB962C8B-B14F-4D97-AF65-F5344CB8AC3E}">
        <p14:creationId xmlns:p14="http://schemas.microsoft.com/office/powerpoint/2010/main" val="1256260512"/>
      </p:ext>
    </p:extLst>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Hill Math: Getting from House to Senate"/>
          <p:cNvSpPr>
            <a:spLocks noGrp="1"/>
          </p:cNvSpPr>
          <p:nvPr>
            <p:ph type="title"/>
          </p:nvPr>
        </p:nvSpPr>
        <p:spPr>
          <a:xfrm>
            <a:off x="632451" y="637186"/>
            <a:ext cx="10400735" cy="558800"/>
          </a:xfrm>
        </p:spPr>
        <p:txBody>
          <a:bodyPr/>
          <a:lstStyle/>
          <a:p>
            <a:r>
              <a:rPr lang="en-US" b="1"/>
              <a:t>Hill Math: Getting from House to Senate</a:t>
            </a:r>
          </a:p>
        </p:txBody>
      </p:sp>
      <p:sp>
        <p:nvSpPr>
          <p:cNvPr id="3" name="Text Placeholder 2" descr="Body text listing the time costs that eat into a 30-minute gap between Hill meetings"/>
          <p:cNvSpPr>
            <a:spLocks noGrp="1"/>
          </p:cNvSpPr>
          <p:nvPr>
            <p:ph type="body" sz="quarter" idx="10"/>
          </p:nvPr>
        </p:nvSpPr>
        <p:spPr>
          <a:xfrm>
            <a:off x="631826" y="1195986"/>
            <a:ext cx="10401360" cy="4759971"/>
          </a:xfrm>
        </p:spPr>
        <p:txBody>
          <a:bodyPr vert="horz" lIns="0" tIns="0" rIns="0" bIns="0" rtlCol="0" anchor="t">
            <a:normAutofit/>
          </a:bodyPr>
          <a:lstStyle/>
          <a:p>
            <a:pPr marL="0" lvl="0" indent="0">
              <a:buNone/>
            </a:pPr>
            <a:r>
              <a:rPr lang="en-US" sz="2000" b="1"/>
              <a:t>Your meeting ends at 11:00. Your next meeting is at 11:30. Do you have time for a soda or coffee? Probably Not.</a:t>
            </a:r>
          </a:p>
          <a:p>
            <a:pPr marL="0" lvl="0" indent="0">
              <a:buNone/>
            </a:pPr>
            <a:endParaRPr lang="en-US" sz="2000" b="1"/>
          </a:p>
          <a:p>
            <a:pPr marL="342900" lvl="0" indent="-342900">
              <a:buFont typeface="Arial" panose="020B0604020202020204" pitchFamily="34" charset="0"/>
              <a:buChar char="•"/>
            </a:pPr>
            <a:r>
              <a:rPr lang="en-US" sz="2000"/>
              <a:t>If you change buildings by going outside, you will need to go through metal detectors again.</a:t>
            </a:r>
          </a:p>
          <a:p>
            <a:pPr marL="342900" lvl="0" indent="-342900">
              <a:buFont typeface="Arial" panose="020B0604020202020204" pitchFamily="34" charset="0"/>
              <a:buChar char="•"/>
            </a:pPr>
            <a:endParaRPr lang="en-US" sz="2000"/>
          </a:p>
          <a:p>
            <a:pPr marL="342900" lvl="0" indent="-342900">
              <a:buFont typeface="Arial" panose="020B0604020202020204" pitchFamily="34" charset="0"/>
              <a:buChar char="•"/>
            </a:pPr>
            <a:r>
              <a:rPr lang="en-US" sz="2000"/>
              <a:t>Navigating the buildings is NOT intuitive or easy to understand. Give yourself time to find rooms.</a:t>
            </a:r>
          </a:p>
          <a:p>
            <a:pPr marL="342900" lvl="0" indent="-342900">
              <a:buFont typeface="Arial" panose="020B0604020202020204" pitchFamily="34" charset="0"/>
              <a:buChar char="•"/>
            </a:pPr>
            <a:endParaRPr lang="en-US" sz="2000"/>
          </a:p>
          <a:p>
            <a:pPr marL="342900" lvl="0" indent="-342900">
              <a:buFont typeface="Arial" panose="020B0604020202020204" pitchFamily="34" charset="0"/>
              <a:buChar char="•"/>
            </a:pPr>
            <a:r>
              <a:rPr lang="en-US" sz="2000">
                <a:latin typeface="Arial"/>
                <a:cs typeface="Arial"/>
              </a:rPr>
              <a:t>We highly recommend breaking up your group into Team House and Team Senate: divide and conquer! This will allow you to take more meetings and be flexible in your schedule.</a:t>
            </a:r>
          </a:p>
          <a:p>
            <a:pPr marL="342900" lvl="0" indent="-342900">
              <a:buFont typeface="Arial" panose="020B0604020202020204" pitchFamily="34" charset="0"/>
              <a:buChar char="•"/>
            </a:pPr>
            <a:endParaRPr lang="en-US" sz="2000"/>
          </a:p>
          <a:p>
            <a:pPr marL="342900" lvl="0" indent="-342900">
              <a:buFont typeface="Arial" panose="020B0604020202020204" pitchFamily="34" charset="0"/>
              <a:buChar char="•"/>
            </a:pPr>
            <a:r>
              <a:rPr lang="en-US" sz="2000">
                <a:latin typeface="Arial"/>
                <a:cs typeface="Arial"/>
              </a:rPr>
              <a:t>If you get lost, ask! People are busy but friendly. Ask a security guard, ask a staffer – they will help you find your next location.</a:t>
            </a:r>
          </a:p>
        </p:txBody>
      </p:sp>
    </p:spTree>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Slide title: You’ve Arrived. Now What?"/>
          <p:cNvSpPr>
            <a:spLocks noGrp="1"/>
          </p:cNvSpPr>
          <p:nvPr>
            <p:ph type="title"/>
          </p:nvPr>
        </p:nvSpPr>
        <p:spPr>
          <a:xfrm>
            <a:off x="665544" y="647930"/>
            <a:ext cx="10860912" cy="558800"/>
          </a:xfrm>
        </p:spPr>
        <p:txBody>
          <a:bodyPr/>
          <a:lstStyle/>
          <a:p>
            <a:r>
              <a:rPr lang="en-US" b="1"/>
              <a:t>You’ve Arrived. Now What?</a:t>
            </a:r>
          </a:p>
        </p:txBody>
      </p:sp>
      <p:sp>
        <p:nvSpPr>
          <p:cNvPr id="6" name="Left Column Body" descr="Left column: the arrival sequence, step by step from entering the building to waiting for staff"/>
          <p:cNvSpPr>
            <a:spLocks noGrp="1"/>
          </p:cNvSpPr>
          <p:nvPr>
            <p:ph type="body" sz="quarter" idx="10"/>
          </p:nvPr>
        </p:nvSpPr>
        <p:spPr>
          <a:xfrm>
            <a:off x="618836" y="1527341"/>
            <a:ext cx="4984750" cy="4405626"/>
          </a:xfrm>
        </p:spPr>
        <p:txBody>
          <a:bodyPr>
            <a:normAutofit/>
          </a:bodyPr>
          <a:lstStyle/>
          <a:p>
            <a:pPr lvl="0">
              <a:buNone/>
            </a:pPr>
            <a:r>
              <a:rPr lang="en-US" sz="2000" b="1"/>
              <a:t>The arrival sequence</a:t>
            </a:r>
          </a:p>
          <a:p>
            <a:pPr marL="342900" lvl="0" indent="-342900">
              <a:buFont typeface="Arial" panose="020B0604020202020204" pitchFamily="34" charset="0"/>
              <a:buChar char="•"/>
            </a:pPr>
            <a:r>
              <a:rPr lang="en-US" sz="2000"/>
              <a:t>Enter the building and clear security.</a:t>
            </a:r>
          </a:p>
          <a:p>
            <a:pPr marL="342900" lvl="0" indent="-342900">
              <a:buFont typeface="Arial" panose="020B0604020202020204" pitchFamily="34" charset="0"/>
              <a:buChar char="•"/>
            </a:pPr>
            <a:r>
              <a:rPr lang="en-US" sz="2000"/>
              <a:t>Find the elevator and locate the office.</a:t>
            </a:r>
          </a:p>
          <a:p>
            <a:pPr marL="342900" lvl="0" indent="-342900">
              <a:buFont typeface="Arial" panose="020B0604020202020204" pitchFamily="34" charset="0"/>
              <a:buChar char="•"/>
            </a:pPr>
            <a:r>
              <a:rPr lang="en-US" sz="2000"/>
              <a:t>Check in at reception with your name, organization, and meeting time.</a:t>
            </a:r>
          </a:p>
          <a:p>
            <a:pPr marL="342900" lvl="0" indent="-342900">
              <a:buFont typeface="Arial" panose="020B0604020202020204" pitchFamily="34" charset="0"/>
              <a:buChar char="•"/>
            </a:pPr>
            <a:r>
              <a:rPr lang="en-US" sz="2000"/>
              <a:t>Wait for staff, then begin.</a:t>
            </a:r>
          </a:p>
          <a:p>
            <a:pPr lvl="0"/>
            <a:endParaRPr lang="en-US" sz="2000"/>
          </a:p>
          <a:p>
            <a:pPr lvl="0"/>
            <a:r>
              <a:rPr lang="en-US" sz="2000"/>
              <a:t>Don’t arrive at the building at the exact time of your meeting!</a:t>
            </a:r>
          </a:p>
        </p:txBody>
      </p:sp>
      <p:sp>
        <p:nvSpPr>
          <p:cNvPr id="7" name="Right Column Body" descr="Right column: what to do when something goes wrong during a Hill visit"/>
          <p:cNvSpPr>
            <a:spLocks noGrp="1"/>
          </p:cNvSpPr>
          <p:nvPr>
            <p:ph type="body" sz="quarter" idx="11"/>
          </p:nvPr>
        </p:nvSpPr>
        <p:spPr>
          <a:xfrm>
            <a:off x="6541706" y="1524931"/>
            <a:ext cx="5122333" cy="5003460"/>
          </a:xfrm>
        </p:spPr>
        <p:txBody>
          <a:bodyPr vert="horz" lIns="0" tIns="0" rIns="0" bIns="0" rtlCol="0" anchor="t">
            <a:normAutofit/>
          </a:bodyPr>
          <a:lstStyle/>
          <a:p>
            <a:pPr lvl="0">
              <a:buNone/>
            </a:pPr>
            <a:r>
              <a:rPr lang="en-US" sz="2000" b="1">
                <a:latin typeface="Arial"/>
                <a:cs typeface="Arial"/>
              </a:rPr>
              <a:t>When something goes wrong</a:t>
            </a:r>
          </a:p>
          <a:p>
            <a:pPr marL="342900" lvl="0" indent="-342900">
              <a:buFont typeface="Arial" panose="020B0604020202020204" pitchFamily="34" charset="0"/>
              <a:buChar char="•"/>
            </a:pPr>
            <a:r>
              <a:rPr lang="en-US" sz="2000">
                <a:latin typeface="Arial"/>
                <a:cs typeface="Arial"/>
              </a:rPr>
              <a:t>The Member can’t attend — meet with staff (that is OK!).</a:t>
            </a:r>
          </a:p>
          <a:p>
            <a:pPr marL="342900" lvl="0" indent="-342900">
              <a:buFont typeface="Arial" panose="020B0604020202020204" pitchFamily="34" charset="0"/>
              <a:buChar char="•"/>
            </a:pPr>
            <a:r>
              <a:rPr lang="en-US" sz="2000">
                <a:latin typeface="Arial"/>
                <a:cs typeface="Arial"/>
              </a:rPr>
              <a:t>Staff is running late — stay flexible.</a:t>
            </a:r>
          </a:p>
          <a:p>
            <a:pPr marL="342900" lvl="0" indent="-342900">
              <a:buFont typeface="Arial" panose="020B0604020202020204" pitchFamily="34" charset="0"/>
              <a:buChar char="•"/>
            </a:pPr>
            <a:r>
              <a:rPr lang="en-US" sz="2000">
                <a:latin typeface="Arial"/>
                <a:cs typeface="Arial"/>
              </a:rPr>
              <a:t>The office cancels — ask whether another staffer can meet.</a:t>
            </a:r>
          </a:p>
          <a:p>
            <a:pPr marL="342900" lvl="0" indent="-342900">
              <a:buFont typeface="Arial" panose="020B0604020202020204" pitchFamily="34" charset="0"/>
              <a:buChar char="•"/>
            </a:pPr>
            <a:r>
              <a:rPr lang="en-US" sz="2000">
                <a:latin typeface="Arial"/>
                <a:cs typeface="Arial"/>
              </a:rPr>
              <a:t>You’re lost — ask security, ask someone nearby, or call the office</a:t>
            </a:r>
          </a:p>
          <a:p>
            <a:pPr marL="342900" indent="-342900">
              <a:buFont typeface="Arial" panose="020B0604020202020204" pitchFamily="34" charset="0"/>
              <a:buChar char="•"/>
            </a:pPr>
            <a:r>
              <a:rPr lang="en-US" sz="2000">
                <a:latin typeface="Arial"/>
                <a:cs typeface="Arial"/>
              </a:rPr>
              <a:t>You’re asked something you don’t know: NEVER pretend to know the answer. “I’m not sure” is always acceptable. You can tell them that you follow up with AUCD to get them the information. </a:t>
            </a:r>
            <a:r>
              <a:rPr lang="en-US" sz="2000" b="1">
                <a:latin typeface="Arial"/>
                <a:cs typeface="Arial"/>
              </a:rPr>
              <a:t>Never make up an answer!</a:t>
            </a:r>
            <a:endParaRPr lang="en-US" sz="2000">
              <a:latin typeface="Arial"/>
              <a:cs typeface="Arial"/>
            </a:endParaRPr>
          </a:p>
        </p:txBody>
      </p:sp>
    </p:spTree>
  </p:cSld>
  <p:clrMapOvr>
    <a:masterClrMapping/>
  </p:clrMapOvr>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The Meeting Isn’t Over When You Leave"/>
          <p:cNvSpPr>
            <a:spLocks noGrp="1"/>
          </p:cNvSpPr>
          <p:nvPr>
            <p:ph type="title"/>
          </p:nvPr>
        </p:nvSpPr>
        <p:spPr>
          <a:xfrm>
            <a:off x="632451" y="637186"/>
            <a:ext cx="10400735" cy="558800"/>
          </a:xfrm>
        </p:spPr>
        <p:txBody>
          <a:bodyPr>
            <a:normAutofit/>
          </a:bodyPr>
          <a:lstStyle/>
          <a:p>
            <a:r>
              <a:rPr lang="en-US" b="1"/>
              <a:t>The Meeting Isn’t Over When You Leave</a:t>
            </a:r>
          </a:p>
        </p:txBody>
      </p:sp>
      <p:sp>
        <p:nvSpPr>
          <p:cNvPr id="3" name="Text Placeholder 2" descr="Body content: post-meeting follow-up actions within 24 to 72 hours and what to record for next time"/>
          <p:cNvSpPr>
            <a:spLocks noGrp="1"/>
          </p:cNvSpPr>
          <p:nvPr>
            <p:ph type="body" sz="quarter" idx="10"/>
          </p:nvPr>
        </p:nvSpPr>
        <p:spPr>
          <a:xfrm>
            <a:off x="5986130" y="1348387"/>
            <a:ext cx="5695510" cy="3560320"/>
          </a:xfrm>
        </p:spPr>
        <p:txBody>
          <a:bodyPr>
            <a:normAutofit/>
          </a:bodyPr>
          <a:lstStyle/>
          <a:p>
            <a:pPr marL="0" lvl="0" indent="0">
              <a:buNone/>
            </a:pPr>
            <a:r>
              <a:rPr lang="en-US" sz="2000" b="1"/>
              <a:t>Record for next time (Send to Kim &amp; Liz too!)</a:t>
            </a:r>
          </a:p>
          <a:p>
            <a:pPr lvl="1"/>
            <a:r>
              <a:rPr lang="en-US" sz="2000"/>
              <a:t>Who you met with and what you discussed</a:t>
            </a:r>
          </a:p>
          <a:p>
            <a:pPr lvl="1"/>
            <a:r>
              <a:rPr lang="en-US" sz="2000"/>
              <a:t>What the office said and what they committed to</a:t>
            </a:r>
          </a:p>
          <a:p>
            <a:pPr lvl="1"/>
            <a:r>
              <a:rPr lang="en-US" sz="2000"/>
              <a:t>What you committed to, and your follow-up date</a:t>
            </a:r>
          </a:p>
        </p:txBody>
      </p:sp>
      <p:sp>
        <p:nvSpPr>
          <p:cNvPr id="4" name="Text Placeholder 2" descr="Body content: post-meeting follow-up actions within 24 to 72 hours and what to record for next time">
            <a:extLst>
              <a:ext uri="{FF2B5EF4-FFF2-40B4-BE49-F238E27FC236}">
                <a16:creationId xmlns:a16="http://schemas.microsoft.com/office/drawing/2014/main" id="{70DBBA27-3D7B-24F1-334D-D69932C7A2D2}"/>
              </a:ext>
            </a:extLst>
          </p:cNvPr>
          <p:cNvSpPr txBox="1">
            <a:spLocks/>
          </p:cNvSpPr>
          <p:nvPr/>
        </p:nvSpPr>
        <p:spPr>
          <a:xfrm>
            <a:off x="784226" y="1348386"/>
            <a:ext cx="4223709" cy="4895895"/>
          </a:xfrm>
          <a:prstGeom prst="rect">
            <a:avLst/>
          </a:prstGeom>
        </p:spPr>
        <p:txBody>
          <a:bodyPr vert="horz" lIns="0" tIns="0" rIns="0" bIns="0" rtlCol="0">
            <a:normAutofit/>
          </a:bodyPr>
          <a:lstStyle>
            <a:lvl1pPr marL="0" indent="0" algn="l" defTabSz="914400" rtl="0" eaLnBrk="1" latinLnBrk="0" hangingPunct="1">
              <a:lnSpc>
                <a:spcPts val="2600"/>
              </a:lnSpc>
              <a:spcBef>
                <a:spcPts val="0"/>
              </a:spcBef>
              <a:spcAft>
                <a:spcPts val="0"/>
              </a:spcAft>
              <a:buFontTx/>
              <a:buNone/>
              <a:defRPr sz="1600" kern="1200" baseline="0">
                <a:solidFill>
                  <a:srgbClr val="333333"/>
                </a:solidFill>
                <a:latin typeface="Arial" panose="020B0604020202020204" pitchFamily="34" charset="0"/>
                <a:ea typeface="+mn-ea"/>
                <a:cs typeface="+mn-cs"/>
              </a:defRPr>
            </a:lvl1pPr>
            <a:lvl2pPr marL="176213" indent="-176213" algn="l" defTabSz="914400" rtl="0" eaLnBrk="1" latinLnBrk="0" hangingPunct="1">
              <a:lnSpc>
                <a:spcPct val="90000"/>
              </a:lnSpc>
              <a:spcBef>
                <a:spcPts val="1200"/>
              </a:spcBef>
              <a:spcAft>
                <a:spcPts val="1800"/>
              </a:spcAft>
              <a:buClr>
                <a:srgbClr val="0092BC"/>
              </a:buClr>
              <a:buFont typeface="Arial" panose="020B0604020202020204" pitchFamily="34" charset="0"/>
              <a:buChar char="•"/>
              <a:defRPr sz="1600" kern="1200" baseline="0">
                <a:solidFill>
                  <a:srgbClr val="333333"/>
                </a:solidFill>
                <a:latin typeface="Arial" panose="020B0604020202020204" pitchFamily="34" charset="0"/>
                <a:ea typeface="+mn-ea"/>
                <a:cs typeface="+mn-cs"/>
              </a:defRPr>
            </a:lvl2pPr>
            <a:lvl3pPr marL="452438" indent="-185738" algn="l" defTabSz="914400" rtl="0" eaLnBrk="1" latinLnBrk="0" hangingPunct="1">
              <a:lnSpc>
                <a:spcPct val="900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3pPr>
            <a:lvl4pPr marL="630238" indent="-180975"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4pPr>
            <a:lvl5pPr marL="898525" indent="-273050" algn="l" defTabSz="914400" rtl="0" eaLnBrk="1" latinLnBrk="0" hangingPunct="1">
              <a:lnSpc>
                <a:spcPts val="1600"/>
              </a:lnSpc>
              <a:spcBef>
                <a:spcPts val="0"/>
              </a:spcBef>
              <a:spcAft>
                <a:spcPts val="1200"/>
              </a:spcAft>
              <a:buClr>
                <a:srgbClr val="0092BC"/>
              </a:buClr>
              <a:buFont typeface="Arial" panose="020B0604020202020204" pitchFamily="34" charset="0"/>
              <a:buChar char="–"/>
              <a:defRPr sz="1400" kern="1200">
                <a:solidFill>
                  <a:srgbClr val="33333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t>Within 24–72 hours, send</a:t>
            </a:r>
          </a:p>
          <a:p>
            <a:pPr lvl="1"/>
            <a:r>
              <a:rPr lang="en-US" sz="2000"/>
              <a:t>A thank-you note</a:t>
            </a:r>
          </a:p>
          <a:p>
            <a:pPr lvl="1"/>
            <a:r>
              <a:rPr lang="en-US" sz="2000"/>
              <a:t>Any materials the office requested</a:t>
            </a:r>
          </a:p>
          <a:p>
            <a:pPr lvl="1"/>
            <a:r>
              <a:rPr lang="en-US" sz="2000"/>
              <a:t>Answers to questions you couldn’t address in the room</a:t>
            </a:r>
          </a:p>
          <a:p>
            <a:pPr lvl="1"/>
            <a:r>
              <a:rPr lang="en-US" sz="2000"/>
              <a:t>Relevant AUCD resources and your contact information</a:t>
            </a:r>
          </a:p>
        </p:txBody>
      </p:sp>
      <p:sp>
        <p:nvSpPr>
          <p:cNvPr id="6" name="TextBox 5">
            <a:extLst>
              <a:ext uri="{FF2B5EF4-FFF2-40B4-BE49-F238E27FC236}">
                <a16:creationId xmlns:a16="http://schemas.microsoft.com/office/drawing/2014/main" id="{CEFBDF10-B4BF-979C-D351-44CE388E3794}"/>
              </a:ext>
            </a:extLst>
          </p:cNvPr>
          <p:cNvSpPr txBox="1"/>
          <p:nvPr/>
        </p:nvSpPr>
        <p:spPr>
          <a:xfrm>
            <a:off x="784226" y="5061106"/>
            <a:ext cx="10897414" cy="707886"/>
          </a:xfrm>
          <a:prstGeom prst="rect">
            <a:avLst/>
          </a:prstGeom>
          <a:noFill/>
        </p:spPr>
        <p:txBody>
          <a:bodyPr wrap="square">
            <a:spAutoFit/>
          </a:bodyPr>
          <a:lstStyle/>
          <a:p>
            <a:pPr marL="0" lvl="0" indent="0" algn="ctr">
              <a:buNone/>
            </a:pPr>
            <a:r>
              <a:rPr lang="en-US" sz="2000" b="1">
                <a:latin typeface="Arial" panose="020B0604020202020204" pitchFamily="34" charset="0"/>
                <a:cs typeface="Arial" panose="020B0604020202020204" pitchFamily="34" charset="0"/>
              </a:rPr>
              <a:t>The goal isn’t one good meeting. </a:t>
            </a:r>
          </a:p>
          <a:p>
            <a:pPr marL="0" lvl="0" indent="0" algn="ctr">
              <a:buNone/>
            </a:pPr>
            <a:r>
              <a:rPr lang="en-US" sz="2000" b="1">
                <a:latin typeface="Arial" panose="020B0604020202020204" pitchFamily="34" charset="0"/>
                <a:cs typeface="Arial" panose="020B0604020202020204" pitchFamily="34" charset="0"/>
              </a:rPr>
              <a:t>It’s an office that knows who you are and why your work matters.</a:t>
            </a:r>
          </a:p>
        </p:txBody>
      </p:sp>
    </p:spTree>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7BD2B-3E72-0871-F852-651012ED3AFB}"/>
            </a:ext>
          </a:extLst>
        </p:cNvPr>
        <p:cNvGrpSpPr/>
        <p:nvPr/>
      </p:nvGrpSpPr>
      <p:grpSpPr>
        <a:xfrm>
          <a:off x="0" y="0"/>
          <a:ext cx="0" cy="0"/>
          <a:chOff x="0" y="0"/>
          <a:chExt cx="0" cy="0"/>
        </a:xfrm>
      </p:grpSpPr>
      <p:sp>
        <p:nvSpPr>
          <p:cNvPr id="2" name="Title 1" descr="Slide title: The Meeting Isn’t Over When You Leave">
            <a:extLst>
              <a:ext uri="{FF2B5EF4-FFF2-40B4-BE49-F238E27FC236}">
                <a16:creationId xmlns:a16="http://schemas.microsoft.com/office/drawing/2014/main" id="{001CFEE5-557D-3AAC-BFCD-3DD3E905C13E}"/>
              </a:ext>
            </a:extLst>
          </p:cNvPr>
          <p:cNvSpPr>
            <a:spLocks noGrp="1"/>
          </p:cNvSpPr>
          <p:nvPr>
            <p:ph type="title"/>
          </p:nvPr>
        </p:nvSpPr>
        <p:spPr>
          <a:xfrm>
            <a:off x="632451" y="637186"/>
            <a:ext cx="10400735" cy="558800"/>
          </a:xfrm>
        </p:spPr>
        <p:txBody>
          <a:bodyPr>
            <a:normAutofit/>
          </a:bodyPr>
          <a:lstStyle/>
          <a:p>
            <a:r>
              <a:rPr lang="en-US" b="1"/>
              <a:t>Template Thank You</a:t>
            </a:r>
          </a:p>
        </p:txBody>
      </p:sp>
      <p:sp>
        <p:nvSpPr>
          <p:cNvPr id="3" name="Text Placeholder 2" descr="Body content: post-meeting follow-up actions within 24 to 72 hours and what to record for next time">
            <a:extLst>
              <a:ext uri="{FF2B5EF4-FFF2-40B4-BE49-F238E27FC236}">
                <a16:creationId xmlns:a16="http://schemas.microsoft.com/office/drawing/2014/main" id="{8A9F4941-92D3-91FD-3B34-49F9C9BDFB0C}"/>
              </a:ext>
            </a:extLst>
          </p:cNvPr>
          <p:cNvSpPr>
            <a:spLocks noGrp="1"/>
          </p:cNvSpPr>
          <p:nvPr>
            <p:ph type="body" sz="quarter" idx="10"/>
          </p:nvPr>
        </p:nvSpPr>
        <p:spPr>
          <a:xfrm>
            <a:off x="632451" y="1134377"/>
            <a:ext cx="11032090" cy="4895895"/>
          </a:xfrm>
        </p:spPr>
        <p:txBody>
          <a:bodyPr>
            <a:noAutofit/>
          </a:bodyPr>
          <a:lstStyle/>
          <a:p>
            <a:pPr marL="0" lvl="0" indent="0">
              <a:buNone/>
            </a:pPr>
            <a:r>
              <a:rPr lang="en-US" sz="1550"/>
              <a:t>Subject: Follow-Up from Meeting with [name of center] on [date of meeting]</a:t>
            </a:r>
          </a:p>
          <a:p>
            <a:pPr marL="0" lvl="0" indent="0">
              <a:buNone/>
            </a:pPr>
            <a:endParaRPr lang="en-US" sz="1550"/>
          </a:p>
          <a:p>
            <a:pPr marL="0" lvl="0" indent="0">
              <a:buNone/>
            </a:pPr>
            <a:r>
              <a:rPr lang="en-US" sz="1550"/>
              <a:t>Hi [Staffer Name] –</a:t>
            </a:r>
          </a:p>
          <a:p>
            <a:pPr marL="0" lvl="0" indent="0">
              <a:buNone/>
            </a:pPr>
            <a:endParaRPr lang="en-US" sz="1550"/>
          </a:p>
          <a:p>
            <a:pPr marL="0" lvl="0" indent="0">
              <a:buNone/>
            </a:pPr>
            <a:r>
              <a:rPr lang="en-US" sz="1550"/>
              <a:t>Thank you for taking the time to meet with our center, [Center name]. We enjoyed meeting you and learning about [insert something the staffer shared]. </a:t>
            </a:r>
          </a:p>
          <a:p>
            <a:pPr marL="0" lvl="0" indent="0">
              <a:buNone/>
            </a:pPr>
            <a:endParaRPr lang="en-US" sz="1550"/>
          </a:p>
          <a:p>
            <a:pPr marL="0" lvl="0" indent="0">
              <a:buNone/>
            </a:pPr>
            <a:r>
              <a:rPr lang="en-US" sz="1550"/>
              <a:t>I’ve attached the documents we shared in the meeting [ensure all are attached!]. In the meeting you requested [name information they requested]. I’ve also attached [name data, stories, etc. that were requested].</a:t>
            </a:r>
          </a:p>
          <a:p>
            <a:pPr marL="0" lvl="0" indent="0">
              <a:buNone/>
            </a:pPr>
            <a:endParaRPr lang="en-US" sz="1550"/>
          </a:p>
          <a:p>
            <a:pPr marL="0" lvl="0" indent="0">
              <a:buNone/>
            </a:pPr>
            <a:r>
              <a:rPr lang="en-US" sz="1550"/>
              <a:t>I hope to be a resource to you and your boss moving forward. I welcome ongoing conversation and would be happy to follow up in the new calendar year. Please let me know if you have other questions in the meantime. My phone number is [insert number].</a:t>
            </a:r>
          </a:p>
          <a:p>
            <a:pPr marL="0" lvl="0" indent="0">
              <a:buNone/>
            </a:pPr>
            <a:endParaRPr lang="en-US" sz="1550"/>
          </a:p>
          <a:p>
            <a:pPr marL="0" lvl="0" indent="0">
              <a:buNone/>
            </a:pPr>
            <a:r>
              <a:rPr lang="en-US" sz="1550"/>
              <a:t>Thanks,</a:t>
            </a:r>
          </a:p>
        </p:txBody>
      </p:sp>
    </p:spTree>
    <p:extLst>
      <p:ext uri="{BB962C8B-B14F-4D97-AF65-F5344CB8AC3E}">
        <p14:creationId xmlns:p14="http://schemas.microsoft.com/office/powerpoint/2010/main" val="563139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Your Hill Visit Checklist"/>
          <p:cNvSpPr>
            <a:spLocks noGrp="1"/>
          </p:cNvSpPr>
          <p:nvPr>
            <p:ph type="title"/>
          </p:nvPr>
        </p:nvSpPr>
        <p:spPr>
          <a:xfrm>
            <a:off x="646690" y="657517"/>
            <a:ext cx="10860912" cy="558800"/>
          </a:xfrm>
        </p:spPr>
        <p:txBody>
          <a:bodyPr/>
          <a:lstStyle/>
          <a:p>
            <a:r>
              <a:rPr lang="en-US" b="1"/>
              <a:t>Your Hill Visit Checklist</a:t>
            </a:r>
          </a:p>
        </p:txBody>
      </p:sp>
      <p:sp>
        <p:nvSpPr>
          <p:cNvPr id="3" name="Left Subhead" descr="Left column subhead: Before"/>
          <p:cNvSpPr>
            <a:spLocks noGrp="1"/>
          </p:cNvSpPr>
          <p:nvPr>
            <p:ph type="body" sz="quarter" idx="10"/>
          </p:nvPr>
        </p:nvSpPr>
        <p:spPr>
          <a:xfrm>
            <a:off x="618836" y="1545814"/>
            <a:ext cx="5340350" cy="328020"/>
          </a:xfrm>
        </p:spPr>
        <p:txBody>
          <a:bodyPr/>
          <a:lstStyle/>
          <a:p>
            <a:pPr lvl="0"/>
            <a:r>
              <a:rPr lang="en-US" sz="2400" b="1"/>
              <a:t>Before</a:t>
            </a:r>
          </a:p>
        </p:txBody>
      </p:sp>
      <p:sp>
        <p:nvSpPr>
          <p:cNvPr id="4" name="Left Body" descr="Left column checklist of six preparation steps before a Hill visit"/>
          <p:cNvSpPr>
            <a:spLocks noGrp="1"/>
          </p:cNvSpPr>
          <p:nvPr>
            <p:ph type="body" sz="quarter" idx="13"/>
          </p:nvPr>
        </p:nvSpPr>
        <p:spPr>
          <a:xfrm>
            <a:off x="612486" y="1956133"/>
            <a:ext cx="5346700" cy="4008732"/>
          </a:xfrm>
        </p:spPr>
        <p:txBody>
          <a:bodyPr vert="horz" lIns="0" tIns="0" rIns="324000" bIns="0" rtlCol="0" anchor="t">
            <a:normAutofit/>
          </a:bodyPr>
          <a:lstStyle/>
          <a:p>
            <a:pPr marL="285750" lvl="0" indent="-285750">
              <a:buFont typeface="Arial" panose="020B0604020202020204" pitchFamily="34" charset="0"/>
              <a:buChar char="•"/>
            </a:pPr>
            <a:r>
              <a:rPr lang="en-US" sz="2000">
                <a:latin typeface="Arial"/>
                <a:cs typeface="Arial"/>
              </a:rPr>
              <a:t>Identify your House and Senate offices</a:t>
            </a:r>
          </a:p>
          <a:p>
            <a:pPr marL="285750" lvl="0" indent="-285750">
              <a:buFont typeface="Arial" panose="020B0604020202020204" pitchFamily="34" charset="0"/>
              <a:buChar char="•"/>
            </a:pPr>
            <a:r>
              <a:rPr lang="en-US" sz="2000">
                <a:latin typeface="Arial"/>
                <a:cs typeface="Arial"/>
              </a:rPr>
              <a:t>Request meetings early</a:t>
            </a:r>
          </a:p>
          <a:p>
            <a:pPr marL="285750" lvl="0" indent="-285750">
              <a:buFont typeface="Arial" panose="020B0604020202020204" pitchFamily="34" charset="0"/>
              <a:buChar char="•"/>
            </a:pPr>
            <a:r>
              <a:rPr lang="en-US" sz="2000">
                <a:latin typeface="Arial"/>
                <a:cs typeface="Arial"/>
              </a:rPr>
              <a:t>Research the Members and know your local connection</a:t>
            </a:r>
          </a:p>
          <a:p>
            <a:pPr marL="285750" lvl="0" indent="-285750">
              <a:buFont typeface="Arial" panose="020B0604020202020204" pitchFamily="34" charset="0"/>
              <a:buChar char="•"/>
            </a:pPr>
            <a:r>
              <a:rPr lang="en-US" sz="2000">
                <a:latin typeface="Arial"/>
                <a:cs typeface="Arial"/>
              </a:rPr>
              <a:t>Prepare your 60-second introduction</a:t>
            </a:r>
          </a:p>
          <a:p>
            <a:pPr marL="285750" indent="-285750">
              <a:buFont typeface="Arial" panose="020B0604020202020204" pitchFamily="34" charset="0"/>
              <a:buChar char="•"/>
            </a:pPr>
            <a:r>
              <a:rPr lang="en-US" sz="2000">
                <a:latin typeface="Arial"/>
                <a:cs typeface="Arial"/>
              </a:rPr>
              <a:t>Assign roles for each person in your group, if others are joining you</a:t>
            </a:r>
          </a:p>
          <a:p>
            <a:pPr marL="285750" indent="-285750">
              <a:buFont typeface="Arial" panose="020B0604020202020204" pitchFamily="34" charset="0"/>
              <a:buChar char="•"/>
            </a:pPr>
            <a:r>
              <a:rPr lang="en-US" sz="2000">
                <a:latin typeface="Arial"/>
                <a:cs typeface="Arial"/>
              </a:rPr>
              <a:t>Confirm meetings with the staffers</a:t>
            </a:r>
          </a:p>
          <a:p>
            <a:pPr marL="285750" indent="-285750">
              <a:buFont typeface="Arial" panose="020B0604020202020204" pitchFamily="34" charset="0"/>
              <a:buChar char="•"/>
            </a:pPr>
            <a:endParaRPr lang="en-US" sz="2000">
              <a:latin typeface="Arial"/>
              <a:cs typeface="Arial"/>
            </a:endParaRPr>
          </a:p>
          <a:p>
            <a:r>
              <a:rPr lang="en-US" sz="2000">
                <a:latin typeface="Arial"/>
                <a:cs typeface="Arial"/>
              </a:rPr>
              <a:t>Prepare to meet with the state or center group going to the Hill at the AUCD conference BEFORE the day of meetings.</a:t>
            </a:r>
          </a:p>
        </p:txBody>
      </p:sp>
      <p:sp>
        <p:nvSpPr>
          <p:cNvPr id="5" name="Right Subhead" descr="Right column subhead: Day of, and after"/>
          <p:cNvSpPr>
            <a:spLocks noGrp="1"/>
          </p:cNvSpPr>
          <p:nvPr>
            <p:ph type="body" sz="quarter" idx="14"/>
          </p:nvPr>
        </p:nvSpPr>
        <p:spPr>
          <a:xfrm>
            <a:off x="6584372" y="1545814"/>
            <a:ext cx="5340350" cy="328020"/>
          </a:xfrm>
        </p:spPr>
        <p:txBody>
          <a:bodyPr/>
          <a:lstStyle/>
          <a:p>
            <a:pPr lvl="0"/>
            <a:r>
              <a:rPr lang="en-US" sz="2400" b="1"/>
              <a:t>Day of, and after</a:t>
            </a:r>
          </a:p>
        </p:txBody>
      </p:sp>
      <p:sp>
        <p:nvSpPr>
          <p:cNvPr id="7" name="Right Body" descr="Right column checklist of six steps for the day of the visit and follow-up"/>
          <p:cNvSpPr>
            <a:spLocks noGrp="1"/>
          </p:cNvSpPr>
          <p:nvPr>
            <p:ph type="body" sz="quarter" idx="15"/>
          </p:nvPr>
        </p:nvSpPr>
        <p:spPr>
          <a:xfrm>
            <a:off x="6578022" y="1956133"/>
            <a:ext cx="5346700" cy="4157588"/>
          </a:xfrm>
        </p:spPr>
        <p:txBody>
          <a:bodyPr rIns="324000">
            <a:normAutofit/>
          </a:bodyPr>
          <a:lstStyle/>
          <a:p>
            <a:pPr marL="285750" lvl="0" indent="-285750">
              <a:buFont typeface="Arial" panose="020B0604020202020204" pitchFamily="34" charset="0"/>
              <a:buChar char="•"/>
            </a:pPr>
            <a:r>
              <a:rPr lang="en-US" sz="2000"/>
              <a:t>Bring contact information and arrive early</a:t>
            </a:r>
          </a:p>
          <a:p>
            <a:pPr marL="285750" lvl="0" indent="-285750">
              <a:buFont typeface="Arial" panose="020B0604020202020204" pitchFamily="34" charset="0"/>
              <a:buChar char="•"/>
            </a:pPr>
            <a:r>
              <a:rPr lang="en-US" sz="2000"/>
              <a:t>Allow time for security; know the building and room</a:t>
            </a:r>
          </a:p>
          <a:p>
            <a:pPr marL="285750" lvl="0" indent="-285750">
              <a:buFont typeface="Arial" panose="020B0604020202020204" pitchFamily="34" charset="0"/>
              <a:buChar char="•"/>
            </a:pPr>
            <a:r>
              <a:rPr lang="en-US" sz="2000"/>
              <a:t>Introduce yourselves, tell your story, explain the issue</a:t>
            </a:r>
          </a:p>
          <a:p>
            <a:pPr marL="285750" lvl="0" indent="-285750">
              <a:buFont typeface="Arial" panose="020B0604020202020204" pitchFamily="34" charset="0"/>
              <a:buChar char="•"/>
            </a:pPr>
            <a:r>
              <a:rPr lang="en-US" sz="2000"/>
              <a:t>Make the ask, invite questions, confirm follow-up</a:t>
            </a:r>
          </a:p>
          <a:p>
            <a:pPr marL="285750" lvl="0" indent="-285750">
              <a:buFont typeface="Arial" panose="020B0604020202020204" pitchFamily="34" charset="0"/>
              <a:buChar char="•"/>
            </a:pPr>
            <a:r>
              <a:rPr lang="en-US" sz="2000"/>
              <a:t>Send a thank-you and the requested materials</a:t>
            </a:r>
          </a:p>
          <a:p>
            <a:pPr marL="285750" lvl="0" indent="-285750">
              <a:buFont typeface="Arial" panose="020B0604020202020204" pitchFamily="34" charset="0"/>
              <a:buChar char="•"/>
            </a:pPr>
            <a:r>
              <a:rPr lang="en-US" sz="2000"/>
              <a:t>Record commitments, update AUCD, and keep the relationship going</a:t>
            </a:r>
          </a:p>
        </p:txBody>
      </p:sp>
    </p:spTree>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D9C64-417C-4611-D6D2-F028B65562DA}"/>
              </a:ext>
            </a:extLst>
          </p:cNvPr>
          <p:cNvSpPr>
            <a:spLocks noGrp="1"/>
          </p:cNvSpPr>
          <p:nvPr>
            <p:ph type="title"/>
          </p:nvPr>
        </p:nvSpPr>
        <p:spPr>
          <a:xfrm>
            <a:off x="1432029" y="3149600"/>
            <a:ext cx="7540965" cy="558800"/>
          </a:xfrm>
        </p:spPr>
        <p:txBody>
          <a:bodyPr/>
          <a:lstStyle/>
          <a:p>
            <a:r>
              <a:rPr lang="en-US"/>
              <a:t>Questions? </a:t>
            </a:r>
          </a:p>
        </p:txBody>
      </p:sp>
    </p:spTree>
    <p:extLst>
      <p:ext uri="{BB962C8B-B14F-4D97-AF65-F5344CB8AC3E}">
        <p14:creationId xmlns:p14="http://schemas.microsoft.com/office/powerpoint/2010/main" val="34459639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883E899D54D74BA1C1A6CB9D71703E" ma:contentTypeVersion="23" ma:contentTypeDescription="Create a new document." ma:contentTypeScope="" ma:versionID="7e3807f0b8a82cb21fe3ccbcab8575ba">
  <xsd:schema xmlns:xsd="http://www.w3.org/2001/XMLSchema" xmlns:xs="http://www.w3.org/2001/XMLSchema" xmlns:p="http://schemas.microsoft.com/office/2006/metadata/properties" xmlns:ns2="efb5d312-3244-4da2-b682-98eb9f5698f6" xmlns:ns3="79817154-d81f-4d9d-a8cb-964bf513cd3b" targetNamespace="http://schemas.microsoft.com/office/2006/metadata/properties" ma:root="true" ma:fieldsID="321711511e51bf4dba675c667626dde7" ns2:_="" ns3:_="">
    <xsd:import namespace="efb5d312-3244-4da2-b682-98eb9f5698f6"/>
    <xsd:import namespace="79817154-d81f-4d9d-a8cb-964bf513cd3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Journalarticle" minOccurs="0"/>
                <xsd:element ref="ns2:MediaServiceObjectDetectorVersions" minOccurs="0"/>
                <xsd:element ref="ns2:MediaServiceSearchProperties" minOccurs="0"/>
                <xsd:element ref="ns2:Items" minOccurs="0"/>
                <xsd:element ref="ns2:MediaServiceBillingMetadata" minOccurs="0"/>
                <xsd:element ref="ns2:Program" minOccurs="0"/>
                <xsd:element ref="ns2:ReportingYea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5d312-3244-4da2-b682-98eb9f5698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dc74c03-2f9c-4dc9-9ac7-d15f18607ae3" ma:termSetId="09814cd3-568e-fe90-9814-8d621ff8fb84" ma:anchorId="fba54fb3-c3e1-fe81-a776-ca4b69148c4d" ma:open="true" ma:isKeyword="false">
      <xsd:complexType>
        <xsd:sequence>
          <xsd:element ref="pc:Terms" minOccurs="0" maxOccurs="1"/>
        </xsd:sequence>
      </xsd:complexType>
    </xsd:element>
    <xsd:element name="Journalarticle" ma:index="24" nillable="true" ma:displayName="Document type" ma:format="Dropdown" ma:internalName="Journalarticle">
      <xsd:simpleType>
        <xsd:restriction base="dms:Choice">
          <xsd:enumeration value="Journal article"/>
          <xsd:enumeration value="Report"/>
          <xsd:enumeration value="Website"/>
          <xsd:enumeration value="Presentation"/>
        </xsd:restrictio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Items" ma:index="27" nillable="true" ma:displayName="Items" ma:format="Dropdown" ma:internalName="Items" ma:percentage="FALSE">
      <xsd:simpleType>
        <xsd:restriction base="dms:Number"/>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Program" ma:index="29" nillable="true" ma:displayName="Program" ma:default="UCEDD" ma:description="Center type" ma:format="Dropdown" ma:internalName="Program">
      <xsd:simpleType>
        <xsd:restriction base="dms:Text">
          <xsd:maxLength value="255"/>
        </xsd:restriction>
      </xsd:simpleType>
    </xsd:element>
    <xsd:element name="ReportingYear" ma:index="30" nillable="true" ma:displayName="Reporting Year" ma:description="FY of the report" ma:format="Dropdown" ma:internalName="ReportingYea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9817154-d81f-4d9d-a8cb-964bf513cd3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c571147-f908-406e-838c-ee9f7f3b6eb5}" ma:internalName="TaxCatchAll" ma:showField="CatchAllData" ma:web="79817154-d81f-4d9d-a8cb-964bf513cd3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Journalarticle xmlns="efb5d312-3244-4da2-b682-98eb9f5698f6" xsi:nil="true"/>
    <TaxCatchAll xmlns="79817154-d81f-4d9d-a8cb-964bf513cd3b" xsi:nil="true"/>
    <lcf76f155ced4ddcb4097134ff3c332f xmlns="efb5d312-3244-4da2-b682-98eb9f5698f6">
      <Terms xmlns="http://schemas.microsoft.com/office/infopath/2007/PartnerControls"/>
    </lcf76f155ced4ddcb4097134ff3c332f>
    <Items xmlns="efb5d312-3244-4da2-b682-98eb9f5698f6" xsi:nil="true"/>
    <ReportingYear xmlns="efb5d312-3244-4da2-b682-98eb9f5698f6" xsi:nil="true"/>
    <Program xmlns="efb5d312-3244-4da2-b682-98eb9f5698f6">UCEDD</Program>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58D9BA-7A56-461A-9785-6EDC47BD9949}">
  <ds:schemaRefs>
    <ds:schemaRef ds:uri="79817154-d81f-4d9d-a8cb-964bf513cd3b"/>
    <ds:schemaRef ds:uri="efb5d312-3244-4da2-b682-98eb9f5698f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1A138AF-6E6C-45A0-977A-ED34728CDA32}">
  <ds:schemaRefs>
    <ds:schemaRef ds:uri="http://purl.org/dc/elements/1.1/"/>
    <ds:schemaRef ds:uri="79817154-d81f-4d9d-a8cb-964bf513cd3b"/>
    <ds:schemaRef ds:uri="http://schemas.microsoft.com/office/2006/metadata/properties"/>
    <ds:schemaRef ds:uri="http://schemas.openxmlformats.org/package/2006/metadata/core-properties"/>
    <ds:schemaRef ds:uri="http://purl.org/dc/terms/"/>
    <ds:schemaRef ds:uri="http://schemas.microsoft.com/office/2006/documentManagement/types"/>
    <ds:schemaRef ds:uri="http://purl.org/dc/dcmitype/"/>
    <ds:schemaRef ds:uri="http://schemas.microsoft.com/office/infopath/2007/PartnerControls"/>
    <ds:schemaRef ds:uri="efb5d312-3244-4da2-b682-98eb9f5698f6"/>
    <ds:schemaRef ds:uri="http://www.w3.org/XML/1998/namespace"/>
  </ds:schemaRefs>
</ds:datastoreItem>
</file>

<file path=customXml/itemProps3.xml><?xml version="1.0" encoding="utf-8"?>
<ds:datastoreItem xmlns:ds="http://schemas.openxmlformats.org/officeDocument/2006/customXml" ds:itemID="{F4BB30E3-1F64-4554-AE04-0FFF7025A3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3482</Words>
  <Application>Microsoft Office PowerPoint</Application>
  <PresentationFormat>Widescreen</PresentationFormat>
  <Paragraphs>286</Paragraphs>
  <Slides>37</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AUCD National Conference Hill Visits From Scheduling to Successful Meetings</vt:lpstr>
      <vt:lpstr>Your Conference + Your Hill Visit</vt:lpstr>
      <vt:lpstr>Advocate, Educate, Lobbying – What’s the Difference?</vt:lpstr>
      <vt:lpstr>Advocate, Educate, Lobbying – What’s the Difference?</vt:lpstr>
      <vt:lpstr>What Makes a Good Hill Visit?</vt:lpstr>
      <vt:lpstr>Representatives &amp; Staffers are Regular People</vt:lpstr>
      <vt:lpstr>Part 1 — Who Are You Meeting With?</vt:lpstr>
      <vt:lpstr>Know Your Members of Congress</vt:lpstr>
      <vt:lpstr>You’re Probably Meeting Staff — and That’s Good</vt:lpstr>
      <vt:lpstr>Who Should You Visit?</vt:lpstr>
      <vt:lpstr>House vs. Senate: Why It Matters</vt:lpstr>
      <vt:lpstr>Part 2 — Setting Up Your Hill Visits</vt:lpstr>
      <vt:lpstr>Start Early: Your Scheduling Timeline</vt:lpstr>
      <vt:lpstr>How Do I Ask for a Meeting?</vt:lpstr>
      <vt:lpstr>AUCD Will Provide Materials to Help You</vt:lpstr>
      <vt:lpstr>Sample Email for Scheduling Your Meeting</vt:lpstr>
      <vt:lpstr>Part 3 — Preparing for the Meeting</vt:lpstr>
      <vt:lpstr>Don’t Walk In Cold</vt:lpstr>
      <vt:lpstr>Introducing Yourself</vt:lpstr>
      <vt:lpstr>Say It in Plain English </vt:lpstr>
      <vt:lpstr>What Does Your Program Actually Do?</vt:lpstr>
      <vt:lpstr>Part 4 — Running the Meeting and Making the Ask</vt:lpstr>
      <vt:lpstr>Anatomy of a 15-Minute Hill Meeting</vt:lpstr>
      <vt:lpstr>Tell Stories, Not Just Statistics</vt:lpstr>
      <vt:lpstr>Do NOT Spend the Whole Meeting Talking</vt:lpstr>
      <vt:lpstr>Part 5 — Navigating Capitol Hill</vt:lpstr>
      <vt:lpstr>Capitol Hill Is Bigger Than It Looks</vt:lpstr>
      <vt:lpstr>What to Wear and Bring</vt:lpstr>
      <vt:lpstr>Capitol Complex</vt:lpstr>
      <vt:lpstr>Finding the Office</vt:lpstr>
      <vt:lpstr>Finding the Office</vt:lpstr>
      <vt:lpstr>Hill Math: Getting from House to Senate</vt:lpstr>
      <vt:lpstr>You’ve Arrived. Now What?</vt:lpstr>
      <vt:lpstr>The Meeting Isn’t Over When You Leave</vt:lpstr>
      <vt:lpstr>Template Thank You</vt:lpstr>
      <vt:lpstr>Your Hill Visit Checklist</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Sheila San Miguel</dc:creator>
  <cp:lastModifiedBy>Anna Costalas</cp:lastModifiedBy>
  <cp:revision>1</cp:revision>
  <dcterms:created xsi:type="dcterms:W3CDTF">2023-07-16T01:08:47Z</dcterms:created>
  <dcterms:modified xsi:type="dcterms:W3CDTF">2026-10-14T18:34:35Z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0x01010088883E899D54D74BA1C1A6CB9D71703E</vt:lpwstr>
  </property>
  <property fmtid="{D5CDD505-2E9C-101B-9397-08002B2CF9AE}" pid="3" name="MediaServiceImageTags">
    <vt:lpwstr/>
  </property>
</Properties>
</file>