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sldIdLst>
    <p:sldId id="260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7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3F6E765-CB18-1C95-07C3-6CE526558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39DB58-9AE2-0CE4-E46D-96D8C6FE2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4678" y="1122363"/>
            <a:ext cx="5410200" cy="2387600"/>
          </a:xfrm>
        </p:spPr>
        <p:txBody>
          <a:bodyPr anchor="b">
            <a:noAutofit/>
          </a:bodyPr>
          <a:lstStyle>
            <a:lvl1pPr algn="ctr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2F0F6-2D5E-0CE8-27D4-1B39C946B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678" y="3602038"/>
            <a:ext cx="54102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281CC-1F6D-AE00-11EC-4110062B7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D56AA-1C28-FB96-9E2A-68D83E68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6E444-4753-6F6E-CC56-F9295308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04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2A23-FBA7-43AE-61D3-F06C9B95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0EE15-0045-5B4B-F2DA-479E043C2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7D618-93B3-32DA-73D8-87E945FA3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5C21-2BFE-DF88-9573-F88714B6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44440-E550-12BD-4031-B65CDDC8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802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E49FA-BBAB-5210-5915-AA6D3D3BA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E1671-9FDA-91AD-9102-797711589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A0FC1-76C6-F465-7E9B-1F24B485B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92E03-310C-BB80-C02A-93393AFC1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2568F-111A-5473-A020-E65D10173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0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CACD-7701-CAEC-B63D-5F7F4DB4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46F05-5B8E-CDF8-F7AD-2880728C7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15422-ECE3-463E-8887-D16D2E2AA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13754-6AE9-53EE-2413-254FFEE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50302-94E6-68F8-A7D6-3ABD1C7BF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560A5-4006-8D88-CEB5-C456EC45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6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75A24-9ADF-BD0F-9623-198C8882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AD4BE-50D2-644B-08E1-7662FBE74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17C1B-B998-931A-11D8-3303D56C0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CE0E91-4311-A828-01A8-D738602E3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DDA05-6D21-4002-B561-4A41193DF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B4C7D4-D4A2-9949-682C-3C65D6C41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A9B9DD-98B9-4109-3028-4794667E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14854C-ED3B-6CF5-E0BC-D14FAFA8C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5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EA2F-CB0B-E043-E88B-405C97172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ABB5F8-B716-2746-8B03-82E0DC8E6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25563-10A6-1EC7-0098-C02C06901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4FECD-3797-9B4E-56D3-BAA7BAF69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1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AD3FAD-6DD4-EF62-8D1E-499E3338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EC030-3A68-72FF-7567-76227CEED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54192-14A6-8B6A-5CD4-56B7A0A5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08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2B03-6C90-B66A-774F-94B59A68A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03DBB-FB5A-7A60-5039-8520F48F7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6AD62-2E67-5B63-7057-3DC4D4551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799CF-8D17-911C-0DAE-12261C54F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B5DCF-2E73-BD27-8B92-71DA10B3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D1C717-EA86-E86C-E446-482FDFDBB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8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0A9F-9545-4FEE-12A5-452568CF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425526-83F0-DCCE-9F83-AE7442E8F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77585-1D61-F425-8FDA-1BEFDD8D6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083F9-182E-C019-0B00-E4F590AE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60FDE-893C-B01F-6D02-46234221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0D03B-A990-3357-5D6E-CA52272C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7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9B69-74A5-16DC-1D59-31EAA4E6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9F2B9-7D67-25AE-1FC8-BB779FD9C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09E0A-C669-324B-30F1-01AB4E92D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AAEC6-18B2-5E64-7CF3-B311023EA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925B6-03DA-9711-CAF6-B640A55E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3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7918D9-9BCE-FBA0-22C2-BE20A2644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B66B6-10ED-17FB-C228-A61764566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901A5-C4BF-9199-8BEF-835D982A1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86BA-BEFE-EA33-563F-0854595D1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1B61D-3E4C-64F2-7AD9-AE60A97A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7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F8DAF1-F4C2-19E2-A322-560EE404D8E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B9E45-F6EC-4689-4687-360B8684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BA497-AF18-D76D-6387-91903A797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33E17-7B77-7F67-B4CB-E15B69457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E1B9C-A16E-4A79-B097-816FA724154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01CCA-E85C-C38D-3A4B-DEF9329E3E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72F99-5157-9023-984B-1D9948F5C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4245-3EA7-49AA-A24E-84317AF4E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1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154B4-8706-A75E-2752-799B6F976A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26E02-CFA3-B17A-7032-2898241ED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43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A98B6-517B-6E97-E1E1-8301F8D55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F04BF-4C4C-8989-3B47-6ECCC1FF1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4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366F-D3EF-5731-0AB5-8520CA59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CCA85-175A-5767-BF1E-8809D6AF9D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F95BB-110E-ED50-6573-B77CDB9F0A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46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8AFD-2716-6B33-AE73-384BFE7A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65F2A4-469A-96ED-0470-D35FDAD3F42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F5ED8-602E-0255-6A2A-AD1A6C66C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1834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66D0F789520C4D8C666DD9860B6898" ma:contentTypeVersion="19" ma:contentTypeDescription="Create a new document." ma:contentTypeScope="" ma:versionID="89935471dec8cb50a925ffccf1b2118f">
  <xsd:schema xmlns:xsd="http://www.w3.org/2001/XMLSchema" xmlns:xs="http://www.w3.org/2001/XMLSchema" xmlns:p="http://schemas.microsoft.com/office/2006/metadata/properties" xmlns:ns2="a35e531b-a850-4867-99a5-ec6b8628e7eb" xmlns:ns3="f1b116b3-949d-4dea-b31f-5712c2f0bac9" targetNamespace="http://schemas.microsoft.com/office/2006/metadata/properties" ma:root="true" ma:fieldsID="de164bc4aa459ac410cc62bc72afea33" ns2:_="" ns3:_="">
    <xsd:import namespace="a35e531b-a850-4867-99a5-ec6b8628e7eb"/>
    <xsd:import namespace="f1b116b3-949d-4dea-b31f-5712c2f0ba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e531b-a850-4867-99a5-ec6b8628e7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dc74c03-2f9c-4dc9-9ac7-d15f18607a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116b3-949d-4dea-b31f-5712c2f0bac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a01a4d0-637e-4ed2-90e7-97045cc1553f}" ma:internalName="TaxCatchAll" ma:showField="CatchAllData" ma:web="f1b116b3-949d-4dea-b31f-5712c2f0ba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b116b3-949d-4dea-b31f-5712c2f0bac9" xsi:nil="true"/>
    <lcf76f155ced4ddcb4097134ff3c332f xmlns="a35e531b-a850-4867-99a5-ec6b8628e7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EC2A9A-11D0-4E8C-B6DB-F970C6BD6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5e531b-a850-4867-99a5-ec6b8628e7eb"/>
    <ds:schemaRef ds:uri="f1b116b3-949d-4dea-b31f-5712c2f0ba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A3E6AE-C77C-4F17-861B-64E9CEEA2F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CDBF84-6559-4710-93F5-94228ECB10C3}">
  <ds:schemaRefs>
    <ds:schemaRef ds:uri="http://schemas.microsoft.com/office/2006/metadata/properties"/>
    <ds:schemaRef ds:uri="http://schemas.microsoft.com/office/infopath/2007/PartnerControls"/>
    <ds:schemaRef ds:uri="f1b116b3-949d-4dea-b31f-5712c2f0bac9"/>
    <ds:schemaRef ds:uri="a35e531b-a850-4867-99a5-ec6b8628e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1_Custom Design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Michele Lunsford</dc:creator>
  <cp:lastModifiedBy>Devika Rao</cp:lastModifiedBy>
  <cp:revision>10</cp:revision>
  <dcterms:created xsi:type="dcterms:W3CDTF">2022-10-25T19:45:15Z</dcterms:created>
  <dcterms:modified xsi:type="dcterms:W3CDTF">2026-09-18T15:09:22Z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0x010100B966D0F789520C4D8C666DD9860B6898</vt:lpwstr>
  </property>
</Properties>
</file>