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76"/>
  </p:normalViewPr>
  <p:slideViewPr>
    <p:cSldViewPr snapToGrid="0">
      <p:cViewPr varScale="1">
        <p:scale>
          <a:sx n="90" d="100"/>
          <a:sy n="90" d="100"/>
        </p:scale>
        <p:origin x="23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E72D5-0CE1-C41F-AC3A-5DED75FCA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FF9DC2-FBD0-EF8E-9356-288527EF3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83504-1485-240F-4E26-34A1A7504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E318D-BED1-E40C-ABCD-00771C9C9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F5E7B-BD96-C7B7-E559-DB7438D6D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3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D1B5-12B5-52D8-23B1-0E550EC36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A05F0-A81A-5D58-43CD-3348BAD29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955C4-DB7C-EFC0-97A8-BB5A923A9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EFD79-3910-649A-511B-863E0675B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554A7-0035-64C2-4190-1570695A4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0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C12BEA-8755-47BC-1943-853A182784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DBC8C2-CBEE-6A32-1CAF-35B6A2F3BB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816F7-18B5-5FCE-84D2-5B7A5A0E0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46D2E-5B19-AC78-FEA3-12C467ABB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5CB59-35C5-B781-AA4F-FDB63487B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2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D8835-B85F-E36C-CABD-6A8380E0A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0BAF6-83F2-C0C7-04B3-3B549300F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1743E-9A72-E574-C819-1B8925544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E06847-AF8E-6E7D-0B1D-49028BEA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D374F-AE3B-E0AF-B77F-AFBE5377F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4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E0F03-E8EE-2787-B404-F1F0730B8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2ABB3-B7C4-3552-3F93-D6D8FF973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4C323-9B5B-A636-7D81-B22ACF152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D3A7E-A88E-7A82-20DA-406132910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1E776-000C-D0F5-CDF8-AAA793549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675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3D592-15C0-E74F-4773-E4D8208D2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FD8FF-7179-719B-59A2-461CA3CE7A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6616BE-2FC3-9835-7699-4B946D40E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2390EC-DFA3-C49E-AE15-B4A54A1D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86D65-9CB8-78ED-82B0-2F7555BEC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4DF112-840A-86C8-3519-92943A3CA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3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B2DA5-F610-06F8-2E47-9FC747566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0E6C6-E193-6279-FF80-21A9A0386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96236-CEB9-7688-4AD7-9DCABEE53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74389B-CDA7-3892-4BD2-0EF2990594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F0E6B2-ECF7-A463-9919-ACE570A1F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7EA1FD-E004-08E5-08A2-BD2EF94DF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BBEE72-D797-B4B4-4A45-FE6F09EF6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A7976F-889F-FD04-7BD2-A299BE753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2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C971-FB15-EC9F-190A-B125F31F5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D81507-247C-1B06-B69B-1D98EABEA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26AF8F-4559-047B-3524-736290C05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3BB883-9036-F3AE-E031-3D2B9AE91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18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7D6518-70CE-ACD9-E428-A58BC6E68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79956B-76DD-023A-0F74-5506069E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0CCFB-2B97-DE2E-1C8D-8498F4BEC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3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253AF-0C53-9B2F-C605-AA8D93B0A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DDAEE-3EDB-D6E2-7272-D8AD4E85A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1F4E4-97B7-5521-23A9-776DC9FBF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3633F-5540-E52D-DD30-5A59DE483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8B9489-A3F4-6CE3-E03A-765EF1BA7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FFDA0D-B287-F381-7211-88C1CC0CB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4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50EB1-80CD-B56F-2AC4-99D527462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20E853-31EB-175A-40E2-E37267AC94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B9F6E2-B1D6-19C2-FAED-779909195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A73A62-5B0C-B632-5EF9-48E33D69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31C2E-5129-4595-4A18-294C56526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B0262-8290-0E7B-BE77-241BD9F2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5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199434-6946-EBFA-402B-761656CEB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37A52-818A-86E4-34AA-35EF684B3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36064-64D8-4B56-B394-8FD1392001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F5725A-8AE6-904B-A848-C08D932DFA63}" type="datetimeFigureOut">
              <a:rPr lang="en-US" smtClean="0"/>
              <a:t>10/8/24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BFE87-9274-0670-14D2-DEF079EDF0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4626A-8CB2-C86F-52A3-7DFDCB6D8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6DCCBF-E174-784D-BB60-F6A0D19482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00ACD-6103-0652-BC63-C32BFF6486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87BBB5-71ED-18E3-A267-375D0408F9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1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1FB10-08D8-F79F-010F-11C30013F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E8052-4281-FF10-7E20-0DC0E8D1E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97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20D53-CFDF-F36A-7EAC-89FFCF5D3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868F3-78DD-AFB8-D0EC-E05949269B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33D61-457C-8BBB-23FF-526BCC806B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571E7-1DEF-E2DF-097B-F202D843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B1A2E-8E9E-1BE6-1753-7C002206E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38709-A16F-18EB-8E03-74EF24952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7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00ACD-6103-0652-BC63-C32BFF6486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87BBB5-71ED-18E3-A267-375D0408F9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69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0C7EE-A218-9369-8465-EA264890D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9AC97-7258-2B42-3384-EE67539A1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06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8174-DD84-0520-0552-BF54C752C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5BE98-4893-DFAC-C071-274E3387F8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21005-E6BB-B6C2-4DBF-4B636CEE680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2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DAA5-5398-6EB2-1871-A08856ED2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1BB36B-2485-598B-D50E-2C53F3AE1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B81138-7168-DEC0-7EB9-9745F32CC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46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Haeger</dc:creator>
  <cp:lastModifiedBy>Allison Haeger</cp:lastModifiedBy>
  <cp:revision>1</cp:revision>
  <dcterms:created xsi:type="dcterms:W3CDTF">2024-10-08T14:30:22Z</dcterms:created>
  <dcterms:modified xsi:type="dcterms:W3CDTF">2024-10-08T14:33:27Z</dcterms:modified>
</cp:coreProperties>
</file>