
<file path=[Content_Types].xml><?xml version="1.0" encoding="utf-8"?>
<Types xmlns="http://schemas.openxmlformats.org/package/2006/content-types">
  <Override PartName="/ppt/diagrams/drawing1.xml" ContentType="application/vnd.ms-office.drawingml.diagramDrawing+xml"/>
  <Default Extension="jpeg" ContentType="image/jpeg"/>
  <Override PartName="/ppt/slideLayouts/slideLayout6.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diagrams/quickStyle1.xml" ContentType="application/vnd.openxmlformats-officedocument.drawingml.diagramStyle+xml"/>
  <Default Extension="rels" ContentType="application/vnd.openxmlformats-package.relationships+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diagrams/layout1.xml" ContentType="application/vnd.openxmlformats-officedocument.drawingml.diagram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Override PartName="/ppt/diagrams/colors1.xml" ContentType="application/vnd.openxmlformats-officedocument.drawingml.diagramColors+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Lst>
  <p:sldSz cx="32918400" cy="16459200"/>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234950" indent="-6350" algn="l" rtl="0" fontAlgn="base">
      <a:spcBef>
        <a:spcPct val="0"/>
      </a:spcBef>
      <a:spcAft>
        <a:spcPct val="0"/>
      </a:spcAft>
      <a:defRPr sz="3600" kern="1200">
        <a:solidFill>
          <a:schemeClr val="tx1"/>
        </a:solidFill>
        <a:latin typeface="Arial" pitchFamily="34" charset="0"/>
        <a:ea typeface="+mn-ea"/>
        <a:cs typeface="+mn-cs"/>
      </a:defRPr>
    </a:lvl2pPr>
    <a:lvl3pPr marL="469900" indent="-12700" algn="l" rtl="0" fontAlgn="base">
      <a:spcBef>
        <a:spcPct val="0"/>
      </a:spcBef>
      <a:spcAft>
        <a:spcPct val="0"/>
      </a:spcAft>
      <a:defRPr sz="3600" kern="1200">
        <a:solidFill>
          <a:schemeClr val="tx1"/>
        </a:solidFill>
        <a:latin typeface="Arial" pitchFamily="34" charset="0"/>
        <a:ea typeface="+mn-ea"/>
        <a:cs typeface="+mn-cs"/>
      </a:defRPr>
    </a:lvl3pPr>
    <a:lvl4pPr marL="704850" indent="-19050" algn="l" rtl="0" fontAlgn="base">
      <a:spcBef>
        <a:spcPct val="0"/>
      </a:spcBef>
      <a:spcAft>
        <a:spcPct val="0"/>
      </a:spcAft>
      <a:defRPr sz="3600" kern="1200">
        <a:solidFill>
          <a:schemeClr val="tx1"/>
        </a:solidFill>
        <a:latin typeface="Arial" pitchFamily="34" charset="0"/>
        <a:ea typeface="+mn-ea"/>
        <a:cs typeface="+mn-cs"/>
      </a:defRPr>
    </a:lvl4pPr>
    <a:lvl5pPr marL="941388" indent="-26988"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FF66"/>
    <a:srgbClr val="C2B211"/>
    <a:srgbClr val="FFDD00"/>
    <a:srgbClr val="80A1B7"/>
    <a:srgbClr val="D4DFE8"/>
    <a:srgbClr val="DCE5EC"/>
    <a:srgbClr val="C9D7E1"/>
    <a:srgbClr val="00467F"/>
    <a:srgbClr val="FFFF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22494" autoAdjust="0"/>
    <p:restoredTop sz="97815" autoAdjust="0"/>
  </p:normalViewPr>
  <p:slideViewPr>
    <p:cSldViewPr>
      <p:cViewPr>
        <p:scale>
          <a:sx n="40" d="100"/>
          <a:sy n="40" d="100"/>
        </p:scale>
        <p:origin x="-864" y="-352"/>
      </p:cViewPr>
      <p:guideLst>
        <p:guide orient="horz" pos="5184"/>
        <p:guide pos="10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DD3DB7-ADFD-D24E-AEB8-E20D803FD6F0}" type="doc">
      <dgm:prSet loTypeId="urn:microsoft.com/office/officeart/2005/8/layout/cycle4" loCatId="relationship" qsTypeId="urn:microsoft.com/office/officeart/2005/8/quickstyle/simple4" qsCatId="simple" csTypeId="urn:microsoft.com/office/officeart/2005/8/colors/accent1_2" csCatId="accent1" phldr="1"/>
      <dgm:spPr/>
      <dgm:t>
        <a:bodyPr/>
        <a:lstStyle/>
        <a:p>
          <a:endParaRPr lang="en-US"/>
        </a:p>
      </dgm:t>
    </dgm:pt>
    <dgm:pt modelId="{0E7BF926-C060-BE41-80B7-C43677F25811}">
      <dgm:prSet phldrT="[Text]"/>
      <dgm:spPr>
        <a:solidFill>
          <a:schemeClr val="accent1">
            <a:lumMod val="20000"/>
            <a:lumOff val="80000"/>
          </a:schemeClr>
        </a:solidFill>
      </dgm:spPr>
      <dgm:t>
        <a:bodyPr/>
        <a:lstStyle/>
        <a:p>
          <a:r>
            <a:rPr lang="en-US" dirty="0">
              <a:solidFill>
                <a:schemeClr val="tx2"/>
              </a:solidFill>
            </a:rPr>
            <a:t>HEALTH</a:t>
          </a:r>
        </a:p>
      </dgm:t>
    </dgm:pt>
    <dgm:pt modelId="{3DDA5723-C75F-BF45-ABC6-CA4EC3F0F034}" type="parTrans" cxnId="{1F9AB402-8A47-1440-9073-2D6139C824A3}">
      <dgm:prSet/>
      <dgm:spPr/>
      <dgm:t>
        <a:bodyPr/>
        <a:lstStyle/>
        <a:p>
          <a:endParaRPr lang="en-US"/>
        </a:p>
      </dgm:t>
    </dgm:pt>
    <dgm:pt modelId="{C61FDD44-8CCB-0743-A81A-F2748431A4F6}" type="sibTrans" cxnId="{1F9AB402-8A47-1440-9073-2D6139C824A3}">
      <dgm:prSet/>
      <dgm:spPr/>
      <dgm:t>
        <a:bodyPr/>
        <a:lstStyle/>
        <a:p>
          <a:endParaRPr lang="en-US"/>
        </a:p>
      </dgm:t>
    </dgm:pt>
    <dgm:pt modelId="{3EEC9D4B-4758-EF4E-8958-72C49907811F}">
      <dgm:prSet phldrT="[Text]"/>
      <dgm:spPr/>
      <dgm:t>
        <a:bodyPr/>
        <a:lstStyle/>
        <a:p>
          <a:r>
            <a:rPr lang="en-US"/>
            <a:t>Eating</a:t>
          </a:r>
        </a:p>
      </dgm:t>
    </dgm:pt>
    <dgm:pt modelId="{2CE5782C-8477-8245-B30F-C1F7CA9F9C70}" type="parTrans" cxnId="{DCE33FBE-527C-1041-9C79-6EABDD7C71BC}">
      <dgm:prSet/>
      <dgm:spPr/>
      <dgm:t>
        <a:bodyPr/>
        <a:lstStyle/>
        <a:p>
          <a:endParaRPr lang="en-US"/>
        </a:p>
      </dgm:t>
    </dgm:pt>
    <dgm:pt modelId="{1F7EE42E-319D-1848-B52A-7EC61D007B70}" type="sibTrans" cxnId="{DCE33FBE-527C-1041-9C79-6EABDD7C71BC}">
      <dgm:prSet/>
      <dgm:spPr/>
      <dgm:t>
        <a:bodyPr/>
        <a:lstStyle/>
        <a:p>
          <a:endParaRPr lang="en-US"/>
        </a:p>
      </dgm:t>
    </dgm:pt>
    <dgm:pt modelId="{C65B4206-E832-DE46-B428-FC4970FA77B1}">
      <dgm:prSet phldrT="[Text]"/>
      <dgm:spPr>
        <a:solidFill>
          <a:schemeClr val="accent1">
            <a:lumMod val="20000"/>
            <a:lumOff val="80000"/>
          </a:schemeClr>
        </a:solidFill>
      </dgm:spPr>
      <dgm:t>
        <a:bodyPr/>
        <a:lstStyle/>
        <a:p>
          <a:r>
            <a:rPr lang="en-US" dirty="0">
              <a:solidFill>
                <a:schemeClr val="accent4"/>
              </a:solidFill>
            </a:rPr>
            <a:t>SOCIAL SKILLS</a:t>
          </a:r>
        </a:p>
      </dgm:t>
    </dgm:pt>
    <dgm:pt modelId="{1F035E67-A030-D947-B706-553151C95CB7}" type="parTrans" cxnId="{2F82C0D2-BD52-7144-B6B8-A8724C994A76}">
      <dgm:prSet/>
      <dgm:spPr/>
      <dgm:t>
        <a:bodyPr/>
        <a:lstStyle/>
        <a:p>
          <a:endParaRPr lang="en-US"/>
        </a:p>
      </dgm:t>
    </dgm:pt>
    <dgm:pt modelId="{F36AD510-EE78-D64B-BBC3-F53F2B9890A3}" type="sibTrans" cxnId="{2F82C0D2-BD52-7144-B6B8-A8724C994A76}">
      <dgm:prSet/>
      <dgm:spPr/>
      <dgm:t>
        <a:bodyPr/>
        <a:lstStyle/>
        <a:p>
          <a:endParaRPr lang="en-US"/>
        </a:p>
      </dgm:t>
    </dgm:pt>
    <dgm:pt modelId="{EE42353F-6C8C-6543-B908-9F20C2860E3C}">
      <dgm:prSet phldrT="[Text]"/>
      <dgm:spPr/>
      <dgm:t>
        <a:bodyPr/>
        <a:lstStyle/>
        <a:p>
          <a:r>
            <a:rPr lang="en-US"/>
            <a:t>Relationship building</a:t>
          </a:r>
        </a:p>
      </dgm:t>
    </dgm:pt>
    <dgm:pt modelId="{F76A0161-F0CF-6846-AC0D-210E1D3395C4}" type="parTrans" cxnId="{44ADE8DA-8226-C04C-91BE-A876DD1194AE}">
      <dgm:prSet/>
      <dgm:spPr/>
      <dgm:t>
        <a:bodyPr/>
        <a:lstStyle/>
        <a:p>
          <a:endParaRPr lang="en-US"/>
        </a:p>
      </dgm:t>
    </dgm:pt>
    <dgm:pt modelId="{A4BD91BF-BA2D-264B-8B89-7C65A3200358}" type="sibTrans" cxnId="{44ADE8DA-8226-C04C-91BE-A876DD1194AE}">
      <dgm:prSet/>
      <dgm:spPr/>
      <dgm:t>
        <a:bodyPr/>
        <a:lstStyle/>
        <a:p>
          <a:endParaRPr lang="en-US"/>
        </a:p>
      </dgm:t>
    </dgm:pt>
    <dgm:pt modelId="{64882CD1-2BA1-C14B-8708-212903591AF2}">
      <dgm:prSet phldrT="[Text]"/>
      <dgm:spPr>
        <a:solidFill>
          <a:schemeClr val="accent1">
            <a:lumMod val="20000"/>
            <a:lumOff val="80000"/>
          </a:schemeClr>
        </a:solidFill>
      </dgm:spPr>
      <dgm:t>
        <a:bodyPr/>
        <a:lstStyle/>
        <a:p>
          <a:r>
            <a:rPr lang="en-US" dirty="0">
              <a:solidFill>
                <a:schemeClr val="accent4"/>
              </a:solidFill>
            </a:rPr>
            <a:t>SELF-DEVELOPMENT</a:t>
          </a:r>
        </a:p>
      </dgm:t>
    </dgm:pt>
    <dgm:pt modelId="{4C7D836A-8875-FD47-AA89-7C954ED3A4DF}" type="parTrans" cxnId="{14EBE0EB-2D3C-2E43-9EE1-59BAF6143C24}">
      <dgm:prSet/>
      <dgm:spPr/>
      <dgm:t>
        <a:bodyPr/>
        <a:lstStyle/>
        <a:p>
          <a:endParaRPr lang="en-US"/>
        </a:p>
      </dgm:t>
    </dgm:pt>
    <dgm:pt modelId="{E4F65FF4-9BDD-D04C-A453-059EA3AAA6F4}" type="sibTrans" cxnId="{14EBE0EB-2D3C-2E43-9EE1-59BAF6143C24}">
      <dgm:prSet/>
      <dgm:spPr/>
      <dgm:t>
        <a:bodyPr/>
        <a:lstStyle/>
        <a:p>
          <a:endParaRPr lang="en-US"/>
        </a:p>
      </dgm:t>
    </dgm:pt>
    <dgm:pt modelId="{3F186545-28A0-5643-B696-923DF46DD61A}">
      <dgm:prSet phldrT="[Text]"/>
      <dgm:spPr/>
      <dgm:t>
        <a:bodyPr/>
        <a:lstStyle/>
        <a:p>
          <a:r>
            <a:rPr lang="en-US"/>
            <a:t>Goal-setting</a:t>
          </a:r>
        </a:p>
      </dgm:t>
    </dgm:pt>
    <dgm:pt modelId="{50A9328A-59C4-444F-91D7-4F0F84FEBA20}" type="parTrans" cxnId="{89527862-F59F-DA4C-9D28-353274AA9C6A}">
      <dgm:prSet/>
      <dgm:spPr/>
      <dgm:t>
        <a:bodyPr/>
        <a:lstStyle/>
        <a:p>
          <a:endParaRPr lang="en-US"/>
        </a:p>
      </dgm:t>
    </dgm:pt>
    <dgm:pt modelId="{F0D86D91-EC82-3145-9D37-6E06F0D0BD55}" type="sibTrans" cxnId="{89527862-F59F-DA4C-9D28-353274AA9C6A}">
      <dgm:prSet/>
      <dgm:spPr/>
      <dgm:t>
        <a:bodyPr/>
        <a:lstStyle/>
        <a:p>
          <a:endParaRPr lang="en-US"/>
        </a:p>
      </dgm:t>
    </dgm:pt>
    <dgm:pt modelId="{489B4453-4F40-6641-AE4F-32B4E3F9DBDE}">
      <dgm:prSet phldrT="[Text]"/>
      <dgm:spPr>
        <a:solidFill>
          <a:schemeClr val="accent1">
            <a:lumMod val="20000"/>
            <a:lumOff val="80000"/>
          </a:schemeClr>
        </a:solidFill>
      </dgm:spPr>
      <dgm:t>
        <a:bodyPr/>
        <a:lstStyle/>
        <a:p>
          <a:r>
            <a:rPr lang="en-US" dirty="0">
              <a:solidFill>
                <a:schemeClr val="accent4"/>
              </a:solidFill>
            </a:rPr>
            <a:t>DAILY LIFE SKILLS</a:t>
          </a:r>
        </a:p>
      </dgm:t>
    </dgm:pt>
    <dgm:pt modelId="{97BE23ED-6A3F-774E-9C99-F256E85C444F}" type="parTrans" cxnId="{7AF8E2BA-D45A-454D-AA7B-C6D4E71E3FC5}">
      <dgm:prSet/>
      <dgm:spPr/>
      <dgm:t>
        <a:bodyPr/>
        <a:lstStyle/>
        <a:p>
          <a:endParaRPr lang="en-US"/>
        </a:p>
      </dgm:t>
    </dgm:pt>
    <dgm:pt modelId="{4C2B02FD-71CA-1D43-B625-0AA11447364E}" type="sibTrans" cxnId="{7AF8E2BA-D45A-454D-AA7B-C6D4E71E3FC5}">
      <dgm:prSet/>
      <dgm:spPr/>
      <dgm:t>
        <a:bodyPr/>
        <a:lstStyle/>
        <a:p>
          <a:endParaRPr lang="en-US"/>
        </a:p>
      </dgm:t>
    </dgm:pt>
    <dgm:pt modelId="{92E22283-57D0-9C44-ABE9-18E317E2122A}">
      <dgm:prSet phldrT="[Text]"/>
      <dgm:spPr/>
      <dgm:t>
        <a:bodyPr/>
        <a:lstStyle/>
        <a:p>
          <a:r>
            <a:rPr lang="en-US"/>
            <a:t>Money management</a:t>
          </a:r>
        </a:p>
      </dgm:t>
    </dgm:pt>
    <dgm:pt modelId="{380CC568-9A45-9B4D-B344-6ABCC11693A4}" type="parTrans" cxnId="{397480AA-D8C9-1D46-8B0F-A77A9D0B5CC9}">
      <dgm:prSet/>
      <dgm:spPr/>
      <dgm:t>
        <a:bodyPr/>
        <a:lstStyle/>
        <a:p>
          <a:endParaRPr lang="en-US"/>
        </a:p>
      </dgm:t>
    </dgm:pt>
    <dgm:pt modelId="{B6CBF67A-671F-9843-B52A-BC22C10D8838}" type="sibTrans" cxnId="{397480AA-D8C9-1D46-8B0F-A77A9D0B5CC9}">
      <dgm:prSet/>
      <dgm:spPr/>
      <dgm:t>
        <a:bodyPr/>
        <a:lstStyle/>
        <a:p>
          <a:endParaRPr lang="en-US"/>
        </a:p>
      </dgm:t>
    </dgm:pt>
    <dgm:pt modelId="{5D9836FC-9666-324C-8902-6AB5080DF51A}">
      <dgm:prSet phldrT="[Text]"/>
      <dgm:spPr/>
      <dgm:t>
        <a:bodyPr/>
        <a:lstStyle/>
        <a:p>
          <a:r>
            <a:rPr lang="en-US"/>
            <a:t>Sexuality</a:t>
          </a:r>
        </a:p>
      </dgm:t>
    </dgm:pt>
    <dgm:pt modelId="{5EAFEB76-9899-4042-B7EA-0894B891406D}" type="parTrans" cxnId="{5040CF44-D119-9042-A589-AFD9FE09352E}">
      <dgm:prSet/>
      <dgm:spPr/>
      <dgm:t>
        <a:bodyPr/>
        <a:lstStyle/>
        <a:p>
          <a:endParaRPr lang="en-US"/>
        </a:p>
      </dgm:t>
    </dgm:pt>
    <dgm:pt modelId="{FB4E1040-4C4F-4643-9244-FBDEE8AED8AF}" type="sibTrans" cxnId="{5040CF44-D119-9042-A589-AFD9FE09352E}">
      <dgm:prSet/>
      <dgm:spPr/>
      <dgm:t>
        <a:bodyPr/>
        <a:lstStyle/>
        <a:p>
          <a:endParaRPr lang="en-US"/>
        </a:p>
      </dgm:t>
    </dgm:pt>
    <dgm:pt modelId="{3E1B5968-AE44-8D41-80A5-48FFEF4A1648}">
      <dgm:prSet phldrT="[Text]"/>
      <dgm:spPr/>
      <dgm:t>
        <a:bodyPr/>
        <a:lstStyle/>
        <a:p>
          <a:r>
            <a:rPr lang="en-US"/>
            <a:t>Coping</a:t>
          </a:r>
        </a:p>
      </dgm:t>
    </dgm:pt>
    <dgm:pt modelId="{AA05E362-5237-4D45-86D2-DF7700964382}" type="parTrans" cxnId="{37F962C2-6694-1A4D-81EE-11DEB2220080}">
      <dgm:prSet/>
      <dgm:spPr/>
      <dgm:t>
        <a:bodyPr/>
        <a:lstStyle/>
        <a:p>
          <a:endParaRPr lang="en-US"/>
        </a:p>
      </dgm:t>
    </dgm:pt>
    <dgm:pt modelId="{98A391EC-F7EA-3D44-95DA-8F57B8538F54}" type="sibTrans" cxnId="{37F962C2-6694-1A4D-81EE-11DEB2220080}">
      <dgm:prSet/>
      <dgm:spPr/>
      <dgm:t>
        <a:bodyPr/>
        <a:lstStyle/>
        <a:p>
          <a:endParaRPr lang="en-US"/>
        </a:p>
      </dgm:t>
    </dgm:pt>
    <dgm:pt modelId="{8227F077-1278-B94B-A8B3-31CEF81D1E6D}">
      <dgm:prSet phldrT="[Text]"/>
      <dgm:spPr/>
      <dgm:t>
        <a:bodyPr/>
        <a:lstStyle/>
        <a:p>
          <a:r>
            <a:rPr lang="en-US"/>
            <a:t>Asking for help</a:t>
          </a:r>
        </a:p>
      </dgm:t>
    </dgm:pt>
    <dgm:pt modelId="{7D2580EE-E7BF-324E-8D37-FB267475E14E}" type="parTrans" cxnId="{A0FB8F84-8410-FA4F-922C-88A8E1678AB8}">
      <dgm:prSet/>
      <dgm:spPr/>
      <dgm:t>
        <a:bodyPr/>
        <a:lstStyle/>
        <a:p>
          <a:endParaRPr lang="en-US"/>
        </a:p>
      </dgm:t>
    </dgm:pt>
    <dgm:pt modelId="{78221ECF-E106-D94C-B6EC-06F154873696}" type="sibTrans" cxnId="{A0FB8F84-8410-FA4F-922C-88A8E1678AB8}">
      <dgm:prSet/>
      <dgm:spPr/>
      <dgm:t>
        <a:bodyPr/>
        <a:lstStyle/>
        <a:p>
          <a:endParaRPr lang="en-US"/>
        </a:p>
      </dgm:t>
    </dgm:pt>
    <dgm:pt modelId="{8B194420-0103-9943-BFA2-C23C5BE2CA6A}">
      <dgm:prSet phldrT="[Text]"/>
      <dgm:spPr/>
      <dgm:t>
        <a:bodyPr/>
        <a:lstStyle/>
        <a:p>
          <a:r>
            <a:rPr lang="en-US"/>
            <a:t>Decision-making</a:t>
          </a:r>
        </a:p>
      </dgm:t>
    </dgm:pt>
    <dgm:pt modelId="{B50CAEAC-DEC5-E04C-AF65-AC7498DE6972}" type="parTrans" cxnId="{CC2CD50A-D567-7A42-8575-B74323E3DC6F}">
      <dgm:prSet/>
      <dgm:spPr/>
      <dgm:t>
        <a:bodyPr/>
        <a:lstStyle/>
        <a:p>
          <a:endParaRPr lang="en-US"/>
        </a:p>
      </dgm:t>
    </dgm:pt>
    <dgm:pt modelId="{A7F8AE35-BF7E-FF47-A9CF-7949109CEF70}" type="sibTrans" cxnId="{CC2CD50A-D567-7A42-8575-B74323E3DC6F}">
      <dgm:prSet/>
      <dgm:spPr/>
      <dgm:t>
        <a:bodyPr/>
        <a:lstStyle/>
        <a:p>
          <a:endParaRPr lang="en-US"/>
        </a:p>
      </dgm:t>
    </dgm:pt>
    <dgm:pt modelId="{18CD7794-7D79-6147-AE1A-7F23978F5A35}">
      <dgm:prSet phldrT="[Text]"/>
      <dgm:spPr/>
      <dgm:t>
        <a:bodyPr/>
        <a:lstStyle/>
        <a:p>
          <a:r>
            <a:rPr lang="en-US"/>
            <a:t>Home maintenance</a:t>
          </a:r>
        </a:p>
      </dgm:t>
    </dgm:pt>
    <dgm:pt modelId="{A0948134-2552-D14D-866D-42EC5FEB18A7}" type="parTrans" cxnId="{506F81CD-87F8-E848-BF70-2D15CA9D0285}">
      <dgm:prSet/>
      <dgm:spPr/>
      <dgm:t>
        <a:bodyPr/>
        <a:lstStyle/>
        <a:p>
          <a:endParaRPr lang="en-US"/>
        </a:p>
      </dgm:t>
    </dgm:pt>
    <dgm:pt modelId="{2B1249F3-8405-9142-B7F2-335A2905EACD}" type="sibTrans" cxnId="{506F81CD-87F8-E848-BF70-2D15CA9D0285}">
      <dgm:prSet/>
      <dgm:spPr/>
      <dgm:t>
        <a:bodyPr/>
        <a:lstStyle/>
        <a:p>
          <a:endParaRPr lang="en-US"/>
        </a:p>
      </dgm:t>
    </dgm:pt>
    <dgm:pt modelId="{E2CB4C70-16FA-794D-9B09-F050448543DE}" type="pres">
      <dgm:prSet presAssocID="{24DD3DB7-ADFD-D24E-AEB8-E20D803FD6F0}" presName="cycleMatrixDiagram" presStyleCnt="0">
        <dgm:presLayoutVars>
          <dgm:chMax val="1"/>
          <dgm:dir/>
          <dgm:animLvl val="lvl"/>
          <dgm:resizeHandles val="exact"/>
        </dgm:presLayoutVars>
      </dgm:prSet>
      <dgm:spPr/>
      <dgm:t>
        <a:bodyPr/>
        <a:lstStyle/>
        <a:p>
          <a:endParaRPr lang="en-US"/>
        </a:p>
      </dgm:t>
    </dgm:pt>
    <dgm:pt modelId="{7BEEE3D7-B3E1-3C49-9851-985EFAEF8F9C}" type="pres">
      <dgm:prSet presAssocID="{24DD3DB7-ADFD-D24E-AEB8-E20D803FD6F0}" presName="children" presStyleCnt="0"/>
      <dgm:spPr/>
    </dgm:pt>
    <dgm:pt modelId="{561E7EF9-B7EB-E341-9494-A9A0A1D496B4}" type="pres">
      <dgm:prSet presAssocID="{24DD3DB7-ADFD-D24E-AEB8-E20D803FD6F0}" presName="child1group" presStyleCnt="0"/>
      <dgm:spPr/>
    </dgm:pt>
    <dgm:pt modelId="{B98C2BF8-A3D1-7E4E-8B3A-0B77C26D0609}" type="pres">
      <dgm:prSet presAssocID="{24DD3DB7-ADFD-D24E-AEB8-E20D803FD6F0}" presName="child1" presStyleLbl="bgAcc1" presStyleIdx="0" presStyleCnt="4"/>
      <dgm:spPr/>
      <dgm:t>
        <a:bodyPr/>
        <a:lstStyle/>
        <a:p>
          <a:endParaRPr lang="en-US"/>
        </a:p>
      </dgm:t>
    </dgm:pt>
    <dgm:pt modelId="{56F0DBB7-DB7D-E447-85C7-69DDB8AE0534}" type="pres">
      <dgm:prSet presAssocID="{24DD3DB7-ADFD-D24E-AEB8-E20D803FD6F0}" presName="child1Text" presStyleLbl="bgAcc1" presStyleIdx="0" presStyleCnt="4">
        <dgm:presLayoutVars>
          <dgm:bulletEnabled val="1"/>
        </dgm:presLayoutVars>
      </dgm:prSet>
      <dgm:spPr/>
      <dgm:t>
        <a:bodyPr/>
        <a:lstStyle/>
        <a:p>
          <a:endParaRPr lang="en-US"/>
        </a:p>
      </dgm:t>
    </dgm:pt>
    <dgm:pt modelId="{E3F384FA-5243-F848-8868-D405EA5532CA}" type="pres">
      <dgm:prSet presAssocID="{24DD3DB7-ADFD-D24E-AEB8-E20D803FD6F0}" presName="child2group" presStyleCnt="0"/>
      <dgm:spPr/>
    </dgm:pt>
    <dgm:pt modelId="{77C8A648-957B-A143-9FB3-984F585DCA29}" type="pres">
      <dgm:prSet presAssocID="{24DD3DB7-ADFD-D24E-AEB8-E20D803FD6F0}" presName="child2" presStyleLbl="bgAcc1" presStyleIdx="1" presStyleCnt="4"/>
      <dgm:spPr/>
      <dgm:t>
        <a:bodyPr/>
        <a:lstStyle/>
        <a:p>
          <a:endParaRPr lang="en-US"/>
        </a:p>
      </dgm:t>
    </dgm:pt>
    <dgm:pt modelId="{63FA3876-1C8F-C245-8BAB-EC50A780702A}" type="pres">
      <dgm:prSet presAssocID="{24DD3DB7-ADFD-D24E-AEB8-E20D803FD6F0}" presName="child2Text" presStyleLbl="bgAcc1" presStyleIdx="1" presStyleCnt="4">
        <dgm:presLayoutVars>
          <dgm:bulletEnabled val="1"/>
        </dgm:presLayoutVars>
      </dgm:prSet>
      <dgm:spPr/>
      <dgm:t>
        <a:bodyPr/>
        <a:lstStyle/>
        <a:p>
          <a:endParaRPr lang="en-US"/>
        </a:p>
      </dgm:t>
    </dgm:pt>
    <dgm:pt modelId="{F9CEAD51-3343-9843-9E50-4E9D793E7A3E}" type="pres">
      <dgm:prSet presAssocID="{24DD3DB7-ADFD-D24E-AEB8-E20D803FD6F0}" presName="child3group" presStyleCnt="0"/>
      <dgm:spPr/>
    </dgm:pt>
    <dgm:pt modelId="{6DA4C7E7-2F12-FC45-9F34-C424ED20D665}" type="pres">
      <dgm:prSet presAssocID="{24DD3DB7-ADFD-D24E-AEB8-E20D803FD6F0}" presName="child3" presStyleLbl="bgAcc1" presStyleIdx="2" presStyleCnt="4"/>
      <dgm:spPr/>
      <dgm:t>
        <a:bodyPr/>
        <a:lstStyle/>
        <a:p>
          <a:endParaRPr lang="en-US"/>
        </a:p>
      </dgm:t>
    </dgm:pt>
    <dgm:pt modelId="{D2B8BF83-899A-0E46-B3CE-B3F5511A5C91}" type="pres">
      <dgm:prSet presAssocID="{24DD3DB7-ADFD-D24E-AEB8-E20D803FD6F0}" presName="child3Text" presStyleLbl="bgAcc1" presStyleIdx="2" presStyleCnt="4">
        <dgm:presLayoutVars>
          <dgm:bulletEnabled val="1"/>
        </dgm:presLayoutVars>
      </dgm:prSet>
      <dgm:spPr/>
      <dgm:t>
        <a:bodyPr/>
        <a:lstStyle/>
        <a:p>
          <a:endParaRPr lang="en-US"/>
        </a:p>
      </dgm:t>
    </dgm:pt>
    <dgm:pt modelId="{77B08DC3-E163-5141-9DDA-9FC0E78050B9}" type="pres">
      <dgm:prSet presAssocID="{24DD3DB7-ADFD-D24E-AEB8-E20D803FD6F0}" presName="child4group" presStyleCnt="0"/>
      <dgm:spPr/>
    </dgm:pt>
    <dgm:pt modelId="{9314A266-FAEE-B44C-A6CD-531CD0122AD6}" type="pres">
      <dgm:prSet presAssocID="{24DD3DB7-ADFD-D24E-AEB8-E20D803FD6F0}" presName="child4" presStyleLbl="bgAcc1" presStyleIdx="3" presStyleCnt="4"/>
      <dgm:spPr/>
      <dgm:t>
        <a:bodyPr/>
        <a:lstStyle/>
        <a:p>
          <a:endParaRPr lang="en-US"/>
        </a:p>
      </dgm:t>
    </dgm:pt>
    <dgm:pt modelId="{A866E522-1BFA-0B48-86D9-43B3D0D91AC7}" type="pres">
      <dgm:prSet presAssocID="{24DD3DB7-ADFD-D24E-AEB8-E20D803FD6F0}" presName="child4Text" presStyleLbl="bgAcc1" presStyleIdx="3" presStyleCnt="4">
        <dgm:presLayoutVars>
          <dgm:bulletEnabled val="1"/>
        </dgm:presLayoutVars>
      </dgm:prSet>
      <dgm:spPr/>
      <dgm:t>
        <a:bodyPr/>
        <a:lstStyle/>
        <a:p>
          <a:endParaRPr lang="en-US"/>
        </a:p>
      </dgm:t>
    </dgm:pt>
    <dgm:pt modelId="{0652EAA2-BCC0-1148-835F-71B9BDE90F6C}" type="pres">
      <dgm:prSet presAssocID="{24DD3DB7-ADFD-D24E-AEB8-E20D803FD6F0}" presName="childPlaceholder" presStyleCnt="0"/>
      <dgm:spPr/>
    </dgm:pt>
    <dgm:pt modelId="{798171B0-3BC6-0A42-9A61-2974D6886340}" type="pres">
      <dgm:prSet presAssocID="{24DD3DB7-ADFD-D24E-AEB8-E20D803FD6F0}" presName="circle" presStyleCnt="0"/>
      <dgm:spPr/>
    </dgm:pt>
    <dgm:pt modelId="{64C00DC4-BE8D-9E4B-A1BF-85D9B89BC673}" type="pres">
      <dgm:prSet presAssocID="{24DD3DB7-ADFD-D24E-AEB8-E20D803FD6F0}" presName="quadrant1" presStyleLbl="node1" presStyleIdx="0" presStyleCnt="4">
        <dgm:presLayoutVars>
          <dgm:chMax val="1"/>
          <dgm:bulletEnabled val="1"/>
        </dgm:presLayoutVars>
      </dgm:prSet>
      <dgm:spPr/>
      <dgm:t>
        <a:bodyPr/>
        <a:lstStyle/>
        <a:p>
          <a:endParaRPr lang="en-US"/>
        </a:p>
      </dgm:t>
    </dgm:pt>
    <dgm:pt modelId="{20F64A96-36AD-744A-BF8B-9AEDA407EFB3}" type="pres">
      <dgm:prSet presAssocID="{24DD3DB7-ADFD-D24E-AEB8-E20D803FD6F0}" presName="quadrant2" presStyleLbl="node1" presStyleIdx="1" presStyleCnt="4">
        <dgm:presLayoutVars>
          <dgm:chMax val="1"/>
          <dgm:bulletEnabled val="1"/>
        </dgm:presLayoutVars>
      </dgm:prSet>
      <dgm:spPr/>
      <dgm:t>
        <a:bodyPr/>
        <a:lstStyle/>
        <a:p>
          <a:endParaRPr lang="en-US"/>
        </a:p>
      </dgm:t>
    </dgm:pt>
    <dgm:pt modelId="{3456839A-661B-444C-AE90-3B7D1A2CD578}" type="pres">
      <dgm:prSet presAssocID="{24DD3DB7-ADFD-D24E-AEB8-E20D803FD6F0}" presName="quadrant3" presStyleLbl="node1" presStyleIdx="2" presStyleCnt="4">
        <dgm:presLayoutVars>
          <dgm:chMax val="1"/>
          <dgm:bulletEnabled val="1"/>
        </dgm:presLayoutVars>
      </dgm:prSet>
      <dgm:spPr/>
      <dgm:t>
        <a:bodyPr/>
        <a:lstStyle/>
        <a:p>
          <a:endParaRPr lang="en-US"/>
        </a:p>
      </dgm:t>
    </dgm:pt>
    <dgm:pt modelId="{67ABB578-DEC8-2241-A228-AC3DFF2FA2F8}" type="pres">
      <dgm:prSet presAssocID="{24DD3DB7-ADFD-D24E-AEB8-E20D803FD6F0}" presName="quadrant4" presStyleLbl="node1" presStyleIdx="3" presStyleCnt="4">
        <dgm:presLayoutVars>
          <dgm:chMax val="1"/>
          <dgm:bulletEnabled val="1"/>
        </dgm:presLayoutVars>
      </dgm:prSet>
      <dgm:spPr/>
      <dgm:t>
        <a:bodyPr/>
        <a:lstStyle/>
        <a:p>
          <a:endParaRPr lang="en-US"/>
        </a:p>
      </dgm:t>
    </dgm:pt>
    <dgm:pt modelId="{140BC6F9-61DB-324A-9ECE-873EAA765796}" type="pres">
      <dgm:prSet presAssocID="{24DD3DB7-ADFD-D24E-AEB8-E20D803FD6F0}" presName="quadrantPlaceholder" presStyleCnt="0"/>
      <dgm:spPr/>
    </dgm:pt>
    <dgm:pt modelId="{027A08B1-D249-B74E-AA4B-3EBB885B9901}" type="pres">
      <dgm:prSet presAssocID="{24DD3DB7-ADFD-D24E-AEB8-E20D803FD6F0}" presName="center1" presStyleLbl="fgShp" presStyleIdx="0" presStyleCnt="2"/>
      <dgm:spPr/>
    </dgm:pt>
    <dgm:pt modelId="{4A074D6C-36D6-DA41-9750-3C788C5B85D1}" type="pres">
      <dgm:prSet presAssocID="{24DD3DB7-ADFD-D24E-AEB8-E20D803FD6F0}" presName="center2" presStyleLbl="fgShp" presStyleIdx="1" presStyleCnt="2"/>
      <dgm:spPr/>
    </dgm:pt>
  </dgm:ptLst>
  <dgm:cxnLst>
    <dgm:cxn modelId="{14EBE0EB-2D3C-2E43-9EE1-59BAF6143C24}" srcId="{24DD3DB7-ADFD-D24E-AEB8-E20D803FD6F0}" destId="{64882CD1-2BA1-C14B-8708-212903591AF2}" srcOrd="2" destOrd="0" parTransId="{4C7D836A-8875-FD47-AA89-7C954ED3A4DF}" sibTransId="{E4F65FF4-9BDD-D04C-A453-059EA3AAA6F4}"/>
    <dgm:cxn modelId="{FAEBF21D-00F3-C643-B3CC-D05C5FE5FF90}" type="presOf" srcId="{18CD7794-7D79-6147-AE1A-7F23978F5A35}" destId="{A866E522-1BFA-0B48-86D9-43B3D0D91AC7}" srcOrd="1" destOrd="1" presId="urn:microsoft.com/office/officeart/2005/8/layout/cycle4"/>
    <dgm:cxn modelId="{DCE33FBE-527C-1041-9C79-6EABDD7C71BC}" srcId="{0E7BF926-C060-BE41-80B7-C43677F25811}" destId="{3EEC9D4B-4758-EF4E-8958-72C49907811F}" srcOrd="0" destOrd="0" parTransId="{2CE5782C-8477-8245-B30F-C1F7CA9F9C70}" sibTransId="{1F7EE42E-319D-1848-B52A-7EC61D007B70}"/>
    <dgm:cxn modelId="{81FB9A63-76C7-7D47-90CB-5CB7A1103C6D}" type="presOf" srcId="{8227F077-1278-B94B-A8B3-31CEF81D1E6D}" destId="{63FA3876-1C8F-C245-8BAB-EC50A780702A}" srcOrd="1" destOrd="1" presId="urn:microsoft.com/office/officeart/2005/8/layout/cycle4"/>
    <dgm:cxn modelId="{8D368A5E-8E42-AD49-8600-FB86210426E3}" type="presOf" srcId="{0E7BF926-C060-BE41-80B7-C43677F25811}" destId="{64C00DC4-BE8D-9E4B-A1BF-85D9B89BC673}" srcOrd="0" destOrd="0" presId="urn:microsoft.com/office/officeart/2005/8/layout/cycle4"/>
    <dgm:cxn modelId="{506F81CD-87F8-E848-BF70-2D15CA9D0285}" srcId="{489B4453-4F40-6641-AE4F-32B4E3F9DBDE}" destId="{18CD7794-7D79-6147-AE1A-7F23978F5A35}" srcOrd="1" destOrd="0" parTransId="{A0948134-2552-D14D-866D-42EC5FEB18A7}" sibTransId="{2B1249F3-8405-9142-B7F2-335A2905EACD}"/>
    <dgm:cxn modelId="{CDFFA096-97D7-6F47-A6AC-06516A30C69A}" type="presOf" srcId="{3EEC9D4B-4758-EF4E-8958-72C49907811F}" destId="{B98C2BF8-A3D1-7E4E-8B3A-0B77C26D0609}" srcOrd="0" destOrd="0" presId="urn:microsoft.com/office/officeart/2005/8/layout/cycle4"/>
    <dgm:cxn modelId="{7181E064-73C7-C14D-A642-D55F85340D39}" type="presOf" srcId="{5D9836FC-9666-324C-8902-6AB5080DF51A}" destId="{B98C2BF8-A3D1-7E4E-8B3A-0B77C26D0609}" srcOrd="0" destOrd="1" presId="urn:microsoft.com/office/officeart/2005/8/layout/cycle4"/>
    <dgm:cxn modelId="{37F962C2-6694-1A4D-81EE-11DEB2220080}" srcId="{0E7BF926-C060-BE41-80B7-C43677F25811}" destId="{3E1B5968-AE44-8D41-80A5-48FFEF4A1648}" srcOrd="2" destOrd="0" parTransId="{AA05E362-5237-4D45-86D2-DF7700964382}" sibTransId="{98A391EC-F7EA-3D44-95DA-8F57B8538F54}"/>
    <dgm:cxn modelId="{A0FB8F84-8410-FA4F-922C-88A8E1678AB8}" srcId="{C65B4206-E832-DE46-B428-FC4970FA77B1}" destId="{8227F077-1278-B94B-A8B3-31CEF81D1E6D}" srcOrd="1" destOrd="0" parTransId="{7D2580EE-E7BF-324E-8D37-FB267475E14E}" sibTransId="{78221ECF-E106-D94C-B6EC-06F154873696}"/>
    <dgm:cxn modelId="{540577C5-99E1-7947-9D2E-8FF7CC699BE9}" type="presOf" srcId="{92E22283-57D0-9C44-ABE9-18E317E2122A}" destId="{A866E522-1BFA-0B48-86D9-43B3D0D91AC7}" srcOrd="1" destOrd="0" presId="urn:microsoft.com/office/officeart/2005/8/layout/cycle4"/>
    <dgm:cxn modelId="{D3C526A5-F171-2343-BF95-B334D037C980}" type="presOf" srcId="{24DD3DB7-ADFD-D24E-AEB8-E20D803FD6F0}" destId="{E2CB4C70-16FA-794D-9B09-F050448543DE}" srcOrd="0" destOrd="0" presId="urn:microsoft.com/office/officeart/2005/8/layout/cycle4"/>
    <dgm:cxn modelId="{7AF8E2BA-D45A-454D-AA7B-C6D4E71E3FC5}" srcId="{24DD3DB7-ADFD-D24E-AEB8-E20D803FD6F0}" destId="{489B4453-4F40-6641-AE4F-32B4E3F9DBDE}" srcOrd="3" destOrd="0" parTransId="{97BE23ED-6A3F-774E-9C99-F256E85C444F}" sibTransId="{4C2B02FD-71CA-1D43-B625-0AA11447364E}"/>
    <dgm:cxn modelId="{938798CF-5E64-8E47-B134-35559FB12D25}" type="presOf" srcId="{3F186545-28A0-5643-B696-923DF46DD61A}" destId="{6DA4C7E7-2F12-FC45-9F34-C424ED20D665}" srcOrd="0" destOrd="0" presId="urn:microsoft.com/office/officeart/2005/8/layout/cycle4"/>
    <dgm:cxn modelId="{E9B91F20-5BC5-A54A-A0B8-1CBDE91474BF}" type="presOf" srcId="{8B194420-0103-9943-BFA2-C23C5BE2CA6A}" destId="{D2B8BF83-899A-0E46-B3CE-B3F5511A5C91}" srcOrd="1" destOrd="1" presId="urn:microsoft.com/office/officeart/2005/8/layout/cycle4"/>
    <dgm:cxn modelId="{014CE203-B6AA-B14F-B956-46B874F885E7}" type="presOf" srcId="{64882CD1-2BA1-C14B-8708-212903591AF2}" destId="{3456839A-661B-444C-AE90-3B7D1A2CD578}" srcOrd="0" destOrd="0" presId="urn:microsoft.com/office/officeart/2005/8/layout/cycle4"/>
    <dgm:cxn modelId="{1F9AB402-8A47-1440-9073-2D6139C824A3}" srcId="{24DD3DB7-ADFD-D24E-AEB8-E20D803FD6F0}" destId="{0E7BF926-C060-BE41-80B7-C43677F25811}" srcOrd="0" destOrd="0" parTransId="{3DDA5723-C75F-BF45-ABC6-CA4EC3F0F034}" sibTransId="{C61FDD44-8CCB-0743-A81A-F2748431A4F6}"/>
    <dgm:cxn modelId="{BCAA39B9-66C8-C542-8CA9-EF0672125628}" type="presOf" srcId="{92E22283-57D0-9C44-ABE9-18E317E2122A}" destId="{9314A266-FAEE-B44C-A6CD-531CD0122AD6}" srcOrd="0" destOrd="0" presId="urn:microsoft.com/office/officeart/2005/8/layout/cycle4"/>
    <dgm:cxn modelId="{397480AA-D8C9-1D46-8B0F-A77A9D0B5CC9}" srcId="{489B4453-4F40-6641-AE4F-32B4E3F9DBDE}" destId="{92E22283-57D0-9C44-ABE9-18E317E2122A}" srcOrd="0" destOrd="0" parTransId="{380CC568-9A45-9B4D-B344-6ABCC11693A4}" sibTransId="{B6CBF67A-671F-9843-B52A-BC22C10D8838}"/>
    <dgm:cxn modelId="{89527862-F59F-DA4C-9D28-353274AA9C6A}" srcId="{64882CD1-2BA1-C14B-8708-212903591AF2}" destId="{3F186545-28A0-5643-B696-923DF46DD61A}" srcOrd="0" destOrd="0" parTransId="{50A9328A-59C4-444F-91D7-4F0F84FEBA20}" sibTransId="{F0D86D91-EC82-3145-9D37-6E06F0D0BD55}"/>
    <dgm:cxn modelId="{44ADE8DA-8226-C04C-91BE-A876DD1194AE}" srcId="{C65B4206-E832-DE46-B428-FC4970FA77B1}" destId="{EE42353F-6C8C-6543-B908-9F20C2860E3C}" srcOrd="0" destOrd="0" parTransId="{F76A0161-F0CF-6846-AC0D-210E1D3395C4}" sibTransId="{A4BD91BF-BA2D-264B-8B89-7C65A3200358}"/>
    <dgm:cxn modelId="{5F1CE1B9-C398-A040-9553-892AB8EE5CBA}" type="presOf" srcId="{8B194420-0103-9943-BFA2-C23C5BE2CA6A}" destId="{6DA4C7E7-2F12-FC45-9F34-C424ED20D665}" srcOrd="0" destOrd="1" presId="urn:microsoft.com/office/officeart/2005/8/layout/cycle4"/>
    <dgm:cxn modelId="{A6395AF8-676B-914D-A7E5-AB3C70B8CBC6}" type="presOf" srcId="{3F186545-28A0-5643-B696-923DF46DD61A}" destId="{D2B8BF83-899A-0E46-B3CE-B3F5511A5C91}" srcOrd="1" destOrd="0" presId="urn:microsoft.com/office/officeart/2005/8/layout/cycle4"/>
    <dgm:cxn modelId="{D8C95B38-8EC1-FB48-9950-6153C2F3AA48}" type="presOf" srcId="{EE42353F-6C8C-6543-B908-9F20C2860E3C}" destId="{63FA3876-1C8F-C245-8BAB-EC50A780702A}" srcOrd="1" destOrd="0" presId="urn:microsoft.com/office/officeart/2005/8/layout/cycle4"/>
    <dgm:cxn modelId="{B219B795-9CDB-8C4A-8D79-7703E9F7C39E}" type="presOf" srcId="{8227F077-1278-B94B-A8B3-31CEF81D1E6D}" destId="{77C8A648-957B-A143-9FB3-984F585DCA29}" srcOrd="0" destOrd="1" presId="urn:microsoft.com/office/officeart/2005/8/layout/cycle4"/>
    <dgm:cxn modelId="{5040CF44-D119-9042-A589-AFD9FE09352E}" srcId="{0E7BF926-C060-BE41-80B7-C43677F25811}" destId="{5D9836FC-9666-324C-8902-6AB5080DF51A}" srcOrd="1" destOrd="0" parTransId="{5EAFEB76-9899-4042-B7EA-0894B891406D}" sibTransId="{FB4E1040-4C4F-4643-9244-FBDEE8AED8AF}"/>
    <dgm:cxn modelId="{CC2CD50A-D567-7A42-8575-B74323E3DC6F}" srcId="{64882CD1-2BA1-C14B-8708-212903591AF2}" destId="{8B194420-0103-9943-BFA2-C23C5BE2CA6A}" srcOrd="1" destOrd="0" parTransId="{B50CAEAC-DEC5-E04C-AF65-AC7498DE6972}" sibTransId="{A7F8AE35-BF7E-FF47-A9CF-7949109CEF70}"/>
    <dgm:cxn modelId="{95706B65-AF12-324B-A42B-F6BD6B8AD1A0}" type="presOf" srcId="{EE42353F-6C8C-6543-B908-9F20C2860E3C}" destId="{77C8A648-957B-A143-9FB3-984F585DCA29}" srcOrd="0" destOrd="0" presId="urn:microsoft.com/office/officeart/2005/8/layout/cycle4"/>
    <dgm:cxn modelId="{808A3071-BD18-7D4D-976E-BE7427AF8F73}" type="presOf" srcId="{489B4453-4F40-6641-AE4F-32B4E3F9DBDE}" destId="{67ABB578-DEC8-2241-A228-AC3DFF2FA2F8}" srcOrd="0" destOrd="0" presId="urn:microsoft.com/office/officeart/2005/8/layout/cycle4"/>
    <dgm:cxn modelId="{FE5635B2-CA7C-034D-9832-6861D1F6C1A9}" type="presOf" srcId="{3E1B5968-AE44-8D41-80A5-48FFEF4A1648}" destId="{B98C2BF8-A3D1-7E4E-8B3A-0B77C26D0609}" srcOrd="0" destOrd="2" presId="urn:microsoft.com/office/officeart/2005/8/layout/cycle4"/>
    <dgm:cxn modelId="{CF65C6F0-82E5-C84C-9B53-3991FC1A994A}" type="presOf" srcId="{18CD7794-7D79-6147-AE1A-7F23978F5A35}" destId="{9314A266-FAEE-B44C-A6CD-531CD0122AD6}" srcOrd="0" destOrd="1" presId="urn:microsoft.com/office/officeart/2005/8/layout/cycle4"/>
    <dgm:cxn modelId="{3594E550-8229-C44A-8E85-7046596D1D72}" type="presOf" srcId="{3E1B5968-AE44-8D41-80A5-48FFEF4A1648}" destId="{56F0DBB7-DB7D-E447-85C7-69DDB8AE0534}" srcOrd="1" destOrd="2" presId="urn:microsoft.com/office/officeart/2005/8/layout/cycle4"/>
    <dgm:cxn modelId="{3A6AED91-91B2-5C45-9ACB-3D3FBFE9066A}" type="presOf" srcId="{C65B4206-E832-DE46-B428-FC4970FA77B1}" destId="{20F64A96-36AD-744A-BF8B-9AEDA407EFB3}" srcOrd="0" destOrd="0" presId="urn:microsoft.com/office/officeart/2005/8/layout/cycle4"/>
    <dgm:cxn modelId="{2F82C0D2-BD52-7144-B6B8-A8724C994A76}" srcId="{24DD3DB7-ADFD-D24E-AEB8-E20D803FD6F0}" destId="{C65B4206-E832-DE46-B428-FC4970FA77B1}" srcOrd="1" destOrd="0" parTransId="{1F035E67-A030-D947-B706-553151C95CB7}" sibTransId="{F36AD510-EE78-D64B-BBC3-F53F2B9890A3}"/>
    <dgm:cxn modelId="{CD9C1C46-E81D-494C-AA62-6E8B6E071EFE}" type="presOf" srcId="{3EEC9D4B-4758-EF4E-8958-72C49907811F}" destId="{56F0DBB7-DB7D-E447-85C7-69DDB8AE0534}" srcOrd="1" destOrd="0" presId="urn:microsoft.com/office/officeart/2005/8/layout/cycle4"/>
    <dgm:cxn modelId="{2E3F091F-6AC8-674E-8200-EDB48E11CDD5}" type="presOf" srcId="{5D9836FC-9666-324C-8902-6AB5080DF51A}" destId="{56F0DBB7-DB7D-E447-85C7-69DDB8AE0534}" srcOrd="1" destOrd="1" presId="urn:microsoft.com/office/officeart/2005/8/layout/cycle4"/>
    <dgm:cxn modelId="{582D2775-A475-1449-AE16-EDF7145073B4}" type="presParOf" srcId="{E2CB4C70-16FA-794D-9B09-F050448543DE}" destId="{7BEEE3D7-B3E1-3C49-9851-985EFAEF8F9C}" srcOrd="0" destOrd="0" presId="urn:microsoft.com/office/officeart/2005/8/layout/cycle4"/>
    <dgm:cxn modelId="{697E04FF-CA1D-A54F-AC76-EEF000738C01}" type="presParOf" srcId="{7BEEE3D7-B3E1-3C49-9851-985EFAEF8F9C}" destId="{561E7EF9-B7EB-E341-9494-A9A0A1D496B4}" srcOrd="0" destOrd="0" presId="urn:microsoft.com/office/officeart/2005/8/layout/cycle4"/>
    <dgm:cxn modelId="{70B8E28A-1E0E-6A42-BEF8-008D9D566099}" type="presParOf" srcId="{561E7EF9-B7EB-E341-9494-A9A0A1D496B4}" destId="{B98C2BF8-A3D1-7E4E-8B3A-0B77C26D0609}" srcOrd="0" destOrd="0" presId="urn:microsoft.com/office/officeart/2005/8/layout/cycle4"/>
    <dgm:cxn modelId="{8D8AF07F-B4F0-B241-8E69-87FB14C380B3}" type="presParOf" srcId="{561E7EF9-B7EB-E341-9494-A9A0A1D496B4}" destId="{56F0DBB7-DB7D-E447-85C7-69DDB8AE0534}" srcOrd="1" destOrd="0" presId="urn:microsoft.com/office/officeart/2005/8/layout/cycle4"/>
    <dgm:cxn modelId="{EEB1AEFB-AF93-CF47-BC4A-D37BD8AC52D0}" type="presParOf" srcId="{7BEEE3D7-B3E1-3C49-9851-985EFAEF8F9C}" destId="{E3F384FA-5243-F848-8868-D405EA5532CA}" srcOrd="1" destOrd="0" presId="urn:microsoft.com/office/officeart/2005/8/layout/cycle4"/>
    <dgm:cxn modelId="{BD052AE0-219E-224A-9316-EF9B671E2830}" type="presParOf" srcId="{E3F384FA-5243-F848-8868-D405EA5532CA}" destId="{77C8A648-957B-A143-9FB3-984F585DCA29}" srcOrd="0" destOrd="0" presId="urn:microsoft.com/office/officeart/2005/8/layout/cycle4"/>
    <dgm:cxn modelId="{B20C0DA0-F1D6-104E-8716-70D4FA5BBF37}" type="presParOf" srcId="{E3F384FA-5243-F848-8868-D405EA5532CA}" destId="{63FA3876-1C8F-C245-8BAB-EC50A780702A}" srcOrd="1" destOrd="0" presId="urn:microsoft.com/office/officeart/2005/8/layout/cycle4"/>
    <dgm:cxn modelId="{CC248459-B1F8-9746-A125-D346162CFE16}" type="presParOf" srcId="{7BEEE3D7-B3E1-3C49-9851-985EFAEF8F9C}" destId="{F9CEAD51-3343-9843-9E50-4E9D793E7A3E}" srcOrd="2" destOrd="0" presId="urn:microsoft.com/office/officeart/2005/8/layout/cycle4"/>
    <dgm:cxn modelId="{DE6338B7-E083-E94C-9BA0-2348722F8CCE}" type="presParOf" srcId="{F9CEAD51-3343-9843-9E50-4E9D793E7A3E}" destId="{6DA4C7E7-2F12-FC45-9F34-C424ED20D665}" srcOrd="0" destOrd="0" presId="urn:microsoft.com/office/officeart/2005/8/layout/cycle4"/>
    <dgm:cxn modelId="{38F338FD-0849-044E-A501-43E77477D2D2}" type="presParOf" srcId="{F9CEAD51-3343-9843-9E50-4E9D793E7A3E}" destId="{D2B8BF83-899A-0E46-B3CE-B3F5511A5C91}" srcOrd="1" destOrd="0" presId="urn:microsoft.com/office/officeart/2005/8/layout/cycle4"/>
    <dgm:cxn modelId="{0FD2E047-E60E-5347-8650-F038EAA43174}" type="presParOf" srcId="{7BEEE3D7-B3E1-3C49-9851-985EFAEF8F9C}" destId="{77B08DC3-E163-5141-9DDA-9FC0E78050B9}" srcOrd="3" destOrd="0" presId="urn:microsoft.com/office/officeart/2005/8/layout/cycle4"/>
    <dgm:cxn modelId="{1A194DB7-808C-E743-AFA6-9A485E40FE0E}" type="presParOf" srcId="{77B08DC3-E163-5141-9DDA-9FC0E78050B9}" destId="{9314A266-FAEE-B44C-A6CD-531CD0122AD6}" srcOrd="0" destOrd="0" presId="urn:microsoft.com/office/officeart/2005/8/layout/cycle4"/>
    <dgm:cxn modelId="{3DF094D9-F9F2-014C-B6CF-81056328390C}" type="presParOf" srcId="{77B08DC3-E163-5141-9DDA-9FC0E78050B9}" destId="{A866E522-1BFA-0B48-86D9-43B3D0D91AC7}" srcOrd="1" destOrd="0" presId="urn:microsoft.com/office/officeart/2005/8/layout/cycle4"/>
    <dgm:cxn modelId="{72F65430-43AE-3745-9CA9-A3924F6E3459}" type="presParOf" srcId="{7BEEE3D7-B3E1-3C49-9851-985EFAEF8F9C}" destId="{0652EAA2-BCC0-1148-835F-71B9BDE90F6C}" srcOrd="4" destOrd="0" presId="urn:microsoft.com/office/officeart/2005/8/layout/cycle4"/>
    <dgm:cxn modelId="{D02DD33D-855F-9149-8C91-F75DB87977EA}" type="presParOf" srcId="{E2CB4C70-16FA-794D-9B09-F050448543DE}" destId="{798171B0-3BC6-0A42-9A61-2974D6886340}" srcOrd="1" destOrd="0" presId="urn:microsoft.com/office/officeart/2005/8/layout/cycle4"/>
    <dgm:cxn modelId="{0C4F976A-F325-F440-A6CA-61EA2229FAD6}" type="presParOf" srcId="{798171B0-3BC6-0A42-9A61-2974D6886340}" destId="{64C00DC4-BE8D-9E4B-A1BF-85D9B89BC673}" srcOrd="0" destOrd="0" presId="urn:microsoft.com/office/officeart/2005/8/layout/cycle4"/>
    <dgm:cxn modelId="{D655CBDE-D445-7343-B417-25566F7EF220}" type="presParOf" srcId="{798171B0-3BC6-0A42-9A61-2974D6886340}" destId="{20F64A96-36AD-744A-BF8B-9AEDA407EFB3}" srcOrd="1" destOrd="0" presId="urn:microsoft.com/office/officeart/2005/8/layout/cycle4"/>
    <dgm:cxn modelId="{F3DD09F5-C41F-9649-9117-3EFBEA048204}" type="presParOf" srcId="{798171B0-3BC6-0A42-9A61-2974D6886340}" destId="{3456839A-661B-444C-AE90-3B7D1A2CD578}" srcOrd="2" destOrd="0" presId="urn:microsoft.com/office/officeart/2005/8/layout/cycle4"/>
    <dgm:cxn modelId="{B451D1F3-E34C-D740-9F3E-284C1666F6D8}" type="presParOf" srcId="{798171B0-3BC6-0A42-9A61-2974D6886340}" destId="{67ABB578-DEC8-2241-A228-AC3DFF2FA2F8}" srcOrd="3" destOrd="0" presId="urn:microsoft.com/office/officeart/2005/8/layout/cycle4"/>
    <dgm:cxn modelId="{BEA78E90-CDA4-AF49-B45A-FE79257915BC}" type="presParOf" srcId="{798171B0-3BC6-0A42-9A61-2974D6886340}" destId="{140BC6F9-61DB-324A-9ECE-873EAA765796}" srcOrd="4" destOrd="0" presId="urn:microsoft.com/office/officeart/2005/8/layout/cycle4"/>
    <dgm:cxn modelId="{2F831D41-0637-C04C-AAAF-C549F8E9B68D}" type="presParOf" srcId="{E2CB4C70-16FA-794D-9B09-F050448543DE}" destId="{027A08B1-D249-B74E-AA4B-3EBB885B9901}" srcOrd="2" destOrd="0" presId="urn:microsoft.com/office/officeart/2005/8/layout/cycle4"/>
    <dgm:cxn modelId="{6A022EFA-1E5C-EC4C-BB86-6251A2347AB0}" type="presParOf" srcId="{E2CB4C70-16FA-794D-9B09-F050448543DE}" destId="{4A074D6C-36D6-DA41-9750-3C788C5B85D1}" srcOrd="3" destOrd="0" presId="urn:microsoft.com/office/officeart/2005/8/layout/cycle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A4C7E7-2F12-FC45-9F34-C424ED20D665}">
      <dsp:nvSpPr>
        <dsp:cNvPr id="0" name=""/>
        <dsp:cNvSpPr/>
      </dsp:nvSpPr>
      <dsp:spPr>
        <a:xfrm>
          <a:off x="6375196" y="4870703"/>
          <a:ext cx="3538423" cy="22920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en-US" sz="2400" kern="1200"/>
            <a:t>Goal-setting</a:t>
          </a:r>
        </a:p>
        <a:p>
          <a:pPr marL="228600" lvl="1" indent="-228600" algn="l" defTabSz="1066800">
            <a:lnSpc>
              <a:spcPct val="90000"/>
            </a:lnSpc>
            <a:spcBef>
              <a:spcPct val="0"/>
            </a:spcBef>
            <a:spcAft>
              <a:spcPct val="15000"/>
            </a:spcAft>
            <a:buChar char="••"/>
          </a:pPr>
          <a:r>
            <a:rPr lang="en-US" sz="2400" kern="1200"/>
            <a:t>Decision-making</a:t>
          </a:r>
        </a:p>
      </dsp:txBody>
      <dsp:txXfrm>
        <a:off x="7436723" y="5443727"/>
        <a:ext cx="2476896" cy="1719072"/>
      </dsp:txXfrm>
    </dsp:sp>
    <dsp:sp modelId="{9314A266-FAEE-B44C-A6CD-531CD0122AD6}">
      <dsp:nvSpPr>
        <dsp:cNvPr id="0" name=""/>
        <dsp:cNvSpPr/>
      </dsp:nvSpPr>
      <dsp:spPr>
        <a:xfrm>
          <a:off x="601979" y="4870703"/>
          <a:ext cx="3538423" cy="22920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en-US" sz="2400" kern="1200"/>
            <a:t>Money management</a:t>
          </a:r>
        </a:p>
        <a:p>
          <a:pPr marL="228600" lvl="1" indent="-228600" algn="l" defTabSz="1066800">
            <a:lnSpc>
              <a:spcPct val="90000"/>
            </a:lnSpc>
            <a:spcBef>
              <a:spcPct val="0"/>
            </a:spcBef>
            <a:spcAft>
              <a:spcPct val="15000"/>
            </a:spcAft>
            <a:buChar char="••"/>
          </a:pPr>
          <a:r>
            <a:rPr lang="en-US" sz="2400" kern="1200"/>
            <a:t>Home maintenance</a:t>
          </a:r>
        </a:p>
      </dsp:txBody>
      <dsp:txXfrm>
        <a:off x="601979" y="5443727"/>
        <a:ext cx="2476896" cy="1719072"/>
      </dsp:txXfrm>
    </dsp:sp>
    <dsp:sp modelId="{77C8A648-957B-A143-9FB3-984F585DCA29}">
      <dsp:nvSpPr>
        <dsp:cNvPr id="0" name=""/>
        <dsp:cNvSpPr/>
      </dsp:nvSpPr>
      <dsp:spPr>
        <a:xfrm>
          <a:off x="6375196" y="0"/>
          <a:ext cx="3538423" cy="22920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en-US" sz="2400" kern="1200"/>
            <a:t>Relationship building</a:t>
          </a:r>
        </a:p>
        <a:p>
          <a:pPr marL="228600" lvl="1" indent="-228600" algn="l" defTabSz="1066800">
            <a:lnSpc>
              <a:spcPct val="90000"/>
            </a:lnSpc>
            <a:spcBef>
              <a:spcPct val="0"/>
            </a:spcBef>
            <a:spcAft>
              <a:spcPct val="15000"/>
            </a:spcAft>
            <a:buChar char="••"/>
          </a:pPr>
          <a:r>
            <a:rPr lang="en-US" sz="2400" kern="1200"/>
            <a:t>Asking for help</a:t>
          </a:r>
        </a:p>
      </dsp:txBody>
      <dsp:txXfrm>
        <a:off x="7436723" y="0"/>
        <a:ext cx="2476896" cy="1719072"/>
      </dsp:txXfrm>
    </dsp:sp>
    <dsp:sp modelId="{B98C2BF8-A3D1-7E4E-8B3A-0B77C26D0609}">
      <dsp:nvSpPr>
        <dsp:cNvPr id="0" name=""/>
        <dsp:cNvSpPr/>
      </dsp:nvSpPr>
      <dsp:spPr>
        <a:xfrm>
          <a:off x="601979" y="0"/>
          <a:ext cx="3538423" cy="2292096"/>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228600" lvl="1" indent="-228600" algn="l" defTabSz="1066800">
            <a:lnSpc>
              <a:spcPct val="90000"/>
            </a:lnSpc>
            <a:spcBef>
              <a:spcPct val="0"/>
            </a:spcBef>
            <a:spcAft>
              <a:spcPct val="15000"/>
            </a:spcAft>
            <a:buChar char="••"/>
          </a:pPr>
          <a:r>
            <a:rPr lang="en-US" sz="2400" kern="1200"/>
            <a:t>Eating</a:t>
          </a:r>
        </a:p>
        <a:p>
          <a:pPr marL="228600" lvl="1" indent="-228600" algn="l" defTabSz="1066800">
            <a:lnSpc>
              <a:spcPct val="90000"/>
            </a:lnSpc>
            <a:spcBef>
              <a:spcPct val="0"/>
            </a:spcBef>
            <a:spcAft>
              <a:spcPct val="15000"/>
            </a:spcAft>
            <a:buChar char="••"/>
          </a:pPr>
          <a:r>
            <a:rPr lang="en-US" sz="2400" kern="1200"/>
            <a:t>Sexuality</a:t>
          </a:r>
        </a:p>
        <a:p>
          <a:pPr marL="228600" lvl="1" indent="-228600" algn="l" defTabSz="1066800">
            <a:lnSpc>
              <a:spcPct val="90000"/>
            </a:lnSpc>
            <a:spcBef>
              <a:spcPct val="0"/>
            </a:spcBef>
            <a:spcAft>
              <a:spcPct val="15000"/>
            </a:spcAft>
            <a:buChar char="••"/>
          </a:pPr>
          <a:r>
            <a:rPr lang="en-US" sz="2400" kern="1200"/>
            <a:t>Coping</a:t>
          </a:r>
        </a:p>
      </dsp:txBody>
      <dsp:txXfrm>
        <a:off x="601979" y="0"/>
        <a:ext cx="2476896" cy="1719072"/>
      </dsp:txXfrm>
    </dsp:sp>
    <dsp:sp modelId="{64C00DC4-BE8D-9E4B-A1BF-85D9B89BC673}">
      <dsp:nvSpPr>
        <dsp:cNvPr id="0" name=""/>
        <dsp:cNvSpPr/>
      </dsp:nvSpPr>
      <dsp:spPr>
        <a:xfrm>
          <a:off x="2084679" y="408279"/>
          <a:ext cx="3101492" cy="3101492"/>
        </a:xfrm>
        <a:prstGeom prst="pieWedge">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solidFill>
                <a:schemeClr val="tx2"/>
              </a:solidFill>
            </a:rPr>
            <a:t>HEALTH</a:t>
          </a:r>
        </a:p>
      </dsp:txBody>
      <dsp:txXfrm>
        <a:off x="2084679" y="408279"/>
        <a:ext cx="3101492" cy="3101492"/>
      </dsp:txXfrm>
    </dsp:sp>
    <dsp:sp modelId="{20F64A96-36AD-744A-BF8B-9AEDA407EFB3}">
      <dsp:nvSpPr>
        <dsp:cNvPr id="0" name=""/>
        <dsp:cNvSpPr/>
      </dsp:nvSpPr>
      <dsp:spPr>
        <a:xfrm rot="5400000">
          <a:off x="5329428" y="408279"/>
          <a:ext cx="3101492" cy="3101492"/>
        </a:xfrm>
        <a:prstGeom prst="pieWedge">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solidFill>
                <a:schemeClr val="accent4"/>
              </a:solidFill>
            </a:rPr>
            <a:t>SOCIAL SKILLS</a:t>
          </a:r>
        </a:p>
      </dsp:txBody>
      <dsp:txXfrm rot="5400000">
        <a:off x="5329428" y="408279"/>
        <a:ext cx="3101492" cy="3101492"/>
      </dsp:txXfrm>
    </dsp:sp>
    <dsp:sp modelId="{3456839A-661B-444C-AE90-3B7D1A2CD578}">
      <dsp:nvSpPr>
        <dsp:cNvPr id="0" name=""/>
        <dsp:cNvSpPr/>
      </dsp:nvSpPr>
      <dsp:spPr>
        <a:xfrm rot="10800000">
          <a:off x="5329428" y="3653028"/>
          <a:ext cx="3101492" cy="3101492"/>
        </a:xfrm>
        <a:prstGeom prst="pieWedge">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solidFill>
                <a:schemeClr val="accent4"/>
              </a:solidFill>
            </a:rPr>
            <a:t>SELF-DEVELOPMENT</a:t>
          </a:r>
        </a:p>
      </dsp:txBody>
      <dsp:txXfrm rot="10800000">
        <a:off x="5329428" y="3653028"/>
        <a:ext cx="3101492" cy="3101492"/>
      </dsp:txXfrm>
    </dsp:sp>
    <dsp:sp modelId="{67ABB578-DEC8-2241-A228-AC3DFF2FA2F8}">
      <dsp:nvSpPr>
        <dsp:cNvPr id="0" name=""/>
        <dsp:cNvSpPr/>
      </dsp:nvSpPr>
      <dsp:spPr>
        <a:xfrm rot="16200000">
          <a:off x="2084679" y="3653028"/>
          <a:ext cx="3101492" cy="3101492"/>
        </a:xfrm>
        <a:prstGeom prst="pieWedge">
          <a:avLst/>
        </a:prstGeom>
        <a:solidFill>
          <a:schemeClr val="accent1">
            <a:lumMod val="20000"/>
            <a:lumOff val="8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solidFill>
                <a:schemeClr val="accent4"/>
              </a:solidFill>
            </a:rPr>
            <a:t>DAILY LIFE SKILLS</a:t>
          </a:r>
        </a:p>
      </dsp:txBody>
      <dsp:txXfrm rot="16200000">
        <a:off x="2084679" y="3653028"/>
        <a:ext cx="3101492" cy="3101492"/>
      </dsp:txXfrm>
    </dsp:sp>
    <dsp:sp modelId="{027A08B1-D249-B74E-AA4B-3EBB885B9901}">
      <dsp:nvSpPr>
        <dsp:cNvPr id="0" name=""/>
        <dsp:cNvSpPr/>
      </dsp:nvSpPr>
      <dsp:spPr>
        <a:xfrm>
          <a:off x="4722380" y="2936748"/>
          <a:ext cx="1070838" cy="931164"/>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4A074D6C-36D6-DA41-9750-3C788C5B85D1}">
      <dsp:nvSpPr>
        <dsp:cNvPr id="0" name=""/>
        <dsp:cNvSpPr/>
      </dsp:nvSpPr>
      <dsp:spPr>
        <a:xfrm rot="10800000">
          <a:off x="4722380" y="3294888"/>
          <a:ext cx="1070838" cy="931164"/>
        </a:xfrm>
        <a:prstGeom prst="circularArrow">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395" y="5113499"/>
            <a:ext cx="27981614" cy="3527584"/>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8007" y="9326880"/>
            <a:ext cx="23042393" cy="4206240"/>
          </a:xfrm>
        </p:spPr>
        <p:txBody>
          <a:bodyPr/>
          <a:lstStyle>
            <a:lvl1pPr marL="0" indent="0" algn="ctr">
              <a:buNone/>
              <a:defRPr/>
            </a:lvl1pPr>
            <a:lvl2pPr marL="235413" indent="0" algn="ctr">
              <a:buNone/>
              <a:defRPr/>
            </a:lvl2pPr>
            <a:lvl3pPr marL="470825" indent="0" algn="ctr">
              <a:buNone/>
              <a:defRPr/>
            </a:lvl3pPr>
            <a:lvl4pPr marL="706237" indent="0" algn="ctr">
              <a:buNone/>
              <a:defRPr/>
            </a:lvl4pPr>
            <a:lvl5pPr marL="941649" indent="0" algn="ctr">
              <a:buNone/>
              <a:defRPr/>
            </a:lvl5pPr>
            <a:lvl6pPr marL="1177062" indent="0" algn="ctr">
              <a:buNone/>
              <a:defRPr/>
            </a:lvl6pPr>
            <a:lvl7pPr marL="1412474" indent="0" algn="ctr">
              <a:buNone/>
              <a:defRPr/>
            </a:lvl7pPr>
            <a:lvl8pPr marL="1647886" indent="0" algn="ctr">
              <a:buNone/>
              <a:defRPr/>
            </a:lvl8pPr>
            <a:lvl9pPr marL="1883298"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E4FF63-C8ED-4469-8CCD-35A7024B5079}"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813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93EAD42-8832-47B0-AAA3-846170304946}"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4854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598" y="658658"/>
            <a:ext cx="7406397" cy="14044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409" y="658658"/>
            <a:ext cx="22102459" cy="14044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587D3FF-D7F6-44DC-A308-91F70B4D4649}"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391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2E6948-4438-4B13-AA74-CE47A416A4C7}"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638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933" y="10577037"/>
            <a:ext cx="27980397" cy="3268980"/>
          </a:xfrm>
        </p:spPr>
        <p:txBody>
          <a:bodyPr anchor="t"/>
          <a:lstStyle>
            <a:lvl1pPr algn="l">
              <a:defRPr sz="2100" b="1" cap="all"/>
            </a:lvl1pPr>
          </a:lstStyle>
          <a:p>
            <a:r>
              <a:rPr lang="en-US" smtClean="0"/>
              <a:t>Click to edit Master title style</a:t>
            </a:r>
            <a:endParaRPr lang="en-US"/>
          </a:p>
        </p:txBody>
      </p:sp>
      <p:sp>
        <p:nvSpPr>
          <p:cNvPr id="3" name="Text Placeholder 2"/>
          <p:cNvSpPr>
            <a:spLocks noGrp="1"/>
          </p:cNvSpPr>
          <p:nvPr>
            <p:ph type="body" idx="1"/>
          </p:nvPr>
        </p:nvSpPr>
        <p:spPr>
          <a:xfrm>
            <a:off x="2600933" y="6976588"/>
            <a:ext cx="27980397" cy="3600450"/>
          </a:xfrm>
        </p:spPr>
        <p:txBody>
          <a:bodyPr anchor="b"/>
          <a:lstStyle>
            <a:lvl1pPr marL="0" indent="0">
              <a:buNone/>
              <a:defRPr sz="1100"/>
            </a:lvl1pPr>
            <a:lvl2pPr marL="235413" indent="0">
              <a:buNone/>
              <a:defRPr sz="1000"/>
            </a:lvl2pPr>
            <a:lvl3pPr marL="470825" indent="0">
              <a:buNone/>
              <a:defRPr sz="800"/>
            </a:lvl3pPr>
            <a:lvl4pPr marL="706237" indent="0">
              <a:buNone/>
              <a:defRPr sz="700"/>
            </a:lvl4pPr>
            <a:lvl5pPr marL="941649" indent="0">
              <a:buNone/>
              <a:defRPr sz="700"/>
            </a:lvl5pPr>
            <a:lvl6pPr marL="1177062" indent="0">
              <a:buNone/>
              <a:defRPr sz="700"/>
            </a:lvl6pPr>
            <a:lvl7pPr marL="1412474" indent="0">
              <a:buNone/>
              <a:defRPr sz="700"/>
            </a:lvl7pPr>
            <a:lvl8pPr marL="1647886" indent="0">
              <a:buNone/>
              <a:defRPr sz="700"/>
            </a:lvl8pPr>
            <a:lvl9pPr marL="1883298" indent="0">
              <a:buNone/>
              <a:defRPr sz="7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FF77FB-9EFD-43D4-89D9-BF6F37F3D8A0}"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175912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408" y="3840482"/>
            <a:ext cx="14754429" cy="10862787"/>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17566" y="3840482"/>
            <a:ext cx="14754429" cy="10862787"/>
          </a:xfrm>
        </p:spPr>
        <p:txBody>
          <a:bodyPr/>
          <a:lstStyle>
            <a:lvl1pPr>
              <a:defRPr sz="1500"/>
            </a:lvl1pPr>
            <a:lvl2pPr>
              <a:defRPr sz="1300"/>
            </a:lvl2pPr>
            <a:lvl3pPr>
              <a:defRPr sz="11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6EF394-86AC-4A5A-A337-E9FFDCAED8EA}"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21071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408" y="3684748"/>
            <a:ext cx="14544069" cy="1534478"/>
          </a:xfrm>
        </p:spPr>
        <p:txBody>
          <a:bodyPr anchor="b"/>
          <a:lstStyle>
            <a:lvl1pPr marL="0" indent="0">
              <a:buNone/>
              <a:defRPr sz="1300" b="1"/>
            </a:lvl1pPr>
            <a:lvl2pPr marL="235413" indent="0">
              <a:buNone/>
              <a:defRPr sz="1100" b="1"/>
            </a:lvl2pPr>
            <a:lvl3pPr marL="470825" indent="0">
              <a:buNone/>
              <a:defRPr sz="1000" b="1"/>
            </a:lvl3pPr>
            <a:lvl4pPr marL="706237" indent="0">
              <a:buNone/>
              <a:defRPr sz="800" b="1"/>
            </a:lvl4pPr>
            <a:lvl5pPr marL="941649" indent="0">
              <a:buNone/>
              <a:defRPr sz="800" b="1"/>
            </a:lvl5pPr>
            <a:lvl6pPr marL="1177062" indent="0">
              <a:buNone/>
              <a:defRPr sz="800" b="1"/>
            </a:lvl6pPr>
            <a:lvl7pPr marL="1412474" indent="0">
              <a:buNone/>
              <a:defRPr sz="800" b="1"/>
            </a:lvl7pPr>
            <a:lvl8pPr marL="1647886" indent="0">
              <a:buNone/>
              <a:defRPr sz="800" b="1"/>
            </a:lvl8pPr>
            <a:lvl9pPr marL="1883298"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1646408" y="5219226"/>
            <a:ext cx="14544069" cy="9484043"/>
          </a:xfrm>
        </p:spPr>
        <p:txBody>
          <a:bodyPr/>
          <a:lstStyle>
            <a:lvl1pPr>
              <a:defRPr sz="1300"/>
            </a:lvl1pPr>
            <a:lvl2pPr>
              <a:defRPr sz="11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1849" y="3684748"/>
            <a:ext cx="14550147" cy="1534478"/>
          </a:xfrm>
        </p:spPr>
        <p:txBody>
          <a:bodyPr anchor="b"/>
          <a:lstStyle>
            <a:lvl1pPr marL="0" indent="0">
              <a:buNone/>
              <a:defRPr sz="1300" b="1"/>
            </a:lvl1pPr>
            <a:lvl2pPr marL="235413" indent="0">
              <a:buNone/>
              <a:defRPr sz="1100" b="1"/>
            </a:lvl2pPr>
            <a:lvl3pPr marL="470825" indent="0">
              <a:buNone/>
              <a:defRPr sz="1000" b="1"/>
            </a:lvl3pPr>
            <a:lvl4pPr marL="706237" indent="0">
              <a:buNone/>
              <a:defRPr sz="800" b="1"/>
            </a:lvl4pPr>
            <a:lvl5pPr marL="941649" indent="0">
              <a:buNone/>
              <a:defRPr sz="800" b="1"/>
            </a:lvl5pPr>
            <a:lvl6pPr marL="1177062" indent="0">
              <a:buNone/>
              <a:defRPr sz="800" b="1"/>
            </a:lvl6pPr>
            <a:lvl7pPr marL="1412474" indent="0">
              <a:buNone/>
              <a:defRPr sz="800" b="1"/>
            </a:lvl7pPr>
            <a:lvl8pPr marL="1647886" indent="0">
              <a:buNone/>
              <a:defRPr sz="800" b="1"/>
            </a:lvl8pPr>
            <a:lvl9pPr marL="1883298"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16721849" y="5219226"/>
            <a:ext cx="14550147" cy="9484043"/>
          </a:xfrm>
        </p:spPr>
        <p:txBody>
          <a:bodyPr/>
          <a:lstStyle>
            <a:lvl1pPr>
              <a:defRPr sz="1300"/>
            </a:lvl1pPr>
            <a:lvl2pPr>
              <a:defRPr sz="1100"/>
            </a:lvl2pPr>
            <a:lvl3pPr>
              <a:defRPr sz="10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1807CA3-41EC-42DD-B91C-693CEE17D72C}"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58997142"/>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146274B-B95C-4DA9-AC21-56807E905415}"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10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AA3E687-AE35-4BC9-BDC9-FF75F95817A4}"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120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408" y="655797"/>
            <a:ext cx="10829318" cy="2788920"/>
          </a:xfrm>
        </p:spPr>
        <p:txBody>
          <a:bodyPr anchor="b"/>
          <a:lstStyle>
            <a:lvl1pPr algn="l">
              <a:defRPr sz="1100" b="1"/>
            </a:lvl1pPr>
          </a:lstStyle>
          <a:p>
            <a:r>
              <a:rPr lang="en-US" smtClean="0"/>
              <a:t>Click to edit Master title style</a:t>
            </a:r>
            <a:endParaRPr lang="en-US"/>
          </a:p>
        </p:txBody>
      </p:sp>
      <p:sp>
        <p:nvSpPr>
          <p:cNvPr id="3" name="Content Placeholder 2"/>
          <p:cNvSpPr>
            <a:spLocks noGrp="1"/>
          </p:cNvSpPr>
          <p:nvPr>
            <p:ph idx="1"/>
          </p:nvPr>
        </p:nvSpPr>
        <p:spPr>
          <a:xfrm>
            <a:off x="12869697" y="655798"/>
            <a:ext cx="18402300" cy="14047470"/>
          </a:xfrm>
        </p:spPr>
        <p:txBody>
          <a:bodyPr/>
          <a:lstStyle>
            <a:lvl1pPr>
              <a:defRPr sz="1700"/>
            </a:lvl1pPr>
            <a:lvl2pPr>
              <a:defRPr sz="15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408" y="3444718"/>
            <a:ext cx="10829318" cy="11258550"/>
          </a:xfrm>
        </p:spPr>
        <p:txBody>
          <a:bodyPr/>
          <a:lstStyle>
            <a:lvl1pPr marL="0" indent="0">
              <a:buNone/>
              <a:defRPr sz="700"/>
            </a:lvl1pPr>
            <a:lvl2pPr marL="235413" indent="0">
              <a:buNone/>
              <a:defRPr sz="600"/>
            </a:lvl2pPr>
            <a:lvl3pPr marL="470825" indent="0">
              <a:buNone/>
              <a:defRPr sz="500"/>
            </a:lvl3pPr>
            <a:lvl4pPr marL="706237" indent="0">
              <a:buNone/>
              <a:defRPr sz="500"/>
            </a:lvl4pPr>
            <a:lvl5pPr marL="941649" indent="0">
              <a:buNone/>
              <a:defRPr sz="500"/>
            </a:lvl5pPr>
            <a:lvl6pPr marL="1177062" indent="0">
              <a:buNone/>
              <a:defRPr sz="500"/>
            </a:lvl6pPr>
            <a:lvl7pPr marL="1412474" indent="0">
              <a:buNone/>
              <a:defRPr sz="500"/>
            </a:lvl7pPr>
            <a:lvl8pPr marL="1647886" indent="0">
              <a:buNone/>
              <a:defRPr sz="500"/>
            </a:lvl8pPr>
            <a:lvl9pPr marL="1883298" indent="0">
              <a:buNone/>
              <a:defRPr sz="5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0BAB963-4669-4F17-8AAF-6F8A4B5078F9}"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117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872" y="11521441"/>
            <a:ext cx="19752014" cy="1360170"/>
          </a:xfrm>
        </p:spPr>
        <p:txBody>
          <a:bodyPr anchor="b"/>
          <a:lstStyle>
            <a:lvl1pPr algn="l">
              <a:defRPr sz="1100" b="1"/>
            </a:lvl1pPr>
          </a:lstStyle>
          <a:p>
            <a:r>
              <a:rPr lang="en-US" smtClean="0"/>
              <a:t>Click to edit Master title style</a:t>
            </a:r>
            <a:endParaRPr lang="en-US"/>
          </a:p>
        </p:txBody>
      </p:sp>
      <p:sp>
        <p:nvSpPr>
          <p:cNvPr id="3" name="Picture Placeholder 2"/>
          <p:cNvSpPr>
            <a:spLocks noGrp="1"/>
          </p:cNvSpPr>
          <p:nvPr>
            <p:ph type="pic" idx="1"/>
          </p:nvPr>
        </p:nvSpPr>
        <p:spPr>
          <a:xfrm>
            <a:off x="6451872" y="1470185"/>
            <a:ext cx="19752014" cy="9875520"/>
          </a:xfrm>
        </p:spPr>
        <p:txBody>
          <a:bodyPr/>
          <a:lstStyle>
            <a:lvl1pPr marL="0" indent="0">
              <a:buNone/>
              <a:defRPr sz="1700"/>
            </a:lvl1pPr>
            <a:lvl2pPr marL="235413" indent="0">
              <a:buNone/>
              <a:defRPr sz="1500"/>
            </a:lvl2pPr>
            <a:lvl3pPr marL="470825" indent="0">
              <a:buNone/>
              <a:defRPr sz="1300"/>
            </a:lvl3pPr>
            <a:lvl4pPr marL="706237" indent="0">
              <a:buNone/>
              <a:defRPr sz="1100"/>
            </a:lvl4pPr>
            <a:lvl5pPr marL="941649" indent="0">
              <a:buNone/>
              <a:defRPr sz="1100"/>
            </a:lvl5pPr>
            <a:lvl6pPr marL="1177062" indent="0">
              <a:buNone/>
              <a:defRPr sz="1100"/>
            </a:lvl6pPr>
            <a:lvl7pPr marL="1412474" indent="0">
              <a:buNone/>
              <a:defRPr sz="1100"/>
            </a:lvl7pPr>
            <a:lvl8pPr marL="1647886" indent="0">
              <a:buNone/>
              <a:defRPr sz="1100"/>
            </a:lvl8pPr>
            <a:lvl9pPr marL="1883298" indent="0">
              <a:buNone/>
              <a:defRPr sz="1100"/>
            </a:lvl9pPr>
          </a:lstStyle>
          <a:p>
            <a:pPr lvl="0"/>
            <a:endParaRPr lang="en-US" noProof="0" smtClean="0"/>
          </a:p>
        </p:txBody>
      </p:sp>
      <p:sp>
        <p:nvSpPr>
          <p:cNvPr id="4" name="Text Placeholder 3"/>
          <p:cNvSpPr>
            <a:spLocks noGrp="1"/>
          </p:cNvSpPr>
          <p:nvPr>
            <p:ph type="body" sz="half" idx="2"/>
          </p:nvPr>
        </p:nvSpPr>
        <p:spPr>
          <a:xfrm>
            <a:off x="6451872" y="12881611"/>
            <a:ext cx="19752014" cy="1931670"/>
          </a:xfrm>
        </p:spPr>
        <p:txBody>
          <a:bodyPr/>
          <a:lstStyle>
            <a:lvl1pPr marL="0" indent="0">
              <a:buNone/>
              <a:defRPr sz="700"/>
            </a:lvl1pPr>
            <a:lvl2pPr marL="235413" indent="0">
              <a:buNone/>
              <a:defRPr sz="600"/>
            </a:lvl2pPr>
            <a:lvl3pPr marL="470825" indent="0">
              <a:buNone/>
              <a:defRPr sz="500"/>
            </a:lvl3pPr>
            <a:lvl4pPr marL="706237" indent="0">
              <a:buNone/>
              <a:defRPr sz="500"/>
            </a:lvl4pPr>
            <a:lvl5pPr marL="941649" indent="0">
              <a:buNone/>
              <a:defRPr sz="500"/>
            </a:lvl5pPr>
            <a:lvl6pPr marL="1177062" indent="0">
              <a:buNone/>
              <a:defRPr sz="500"/>
            </a:lvl6pPr>
            <a:lvl7pPr marL="1412474" indent="0">
              <a:buNone/>
              <a:defRPr sz="500"/>
            </a:lvl7pPr>
            <a:lvl8pPr marL="1647886" indent="0">
              <a:buNone/>
              <a:defRPr sz="500"/>
            </a:lvl8pPr>
            <a:lvl9pPr marL="1883298" indent="0">
              <a:buNone/>
              <a:defRPr sz="5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4D54D6-886B-472D-AE34-EF4A76B3A8D8}" type="slidenum">
              <a:rPr lang="en-US" altLang="en-US"/>
              <a:pPr>
                <a:defRPr/>
              </a:pPr>
              <a:t>‹#›</a:t>
            </a:fld>
            <a:endParaRPr lang="en-US"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3561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6468" y="658416"/>
            <a:ext cx="29625471" cy="2743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180255" tIns="90128" rIns="180255" bIns="9012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646468" y="3840958"/>
            <a:ext cx="29625471" cy="10862072"/>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180255" tIns="90128" rIns="180255" bIns="9012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646468" y="14988779"/>
            <a:ext cx="7679871" cy="11430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180255" tIns="90128" rIns="180255" bIns="90128" numCol="1" anchor="t" anchorCtr="0" compatLnSpc="1">
            <a:prstTxWarp prst="textNoShape">
              <a:avLst/>
            </a:prstTxWarp>
          </a:bodyPr>
          <a:lstStyle>
            <a:lvl1pPr defTabSz="1802376">
              <a:defRPr sz="2800">
                <a:latin typeface="Arial" charset="0"/>
              </a:defRPr>
            </a:lvl1pPr>
          </a:lstStyle>
          <a:p>
            <a:pPr>
              <a:defRPr/>
            </a:pPr>
            <a:endParaRPr lang="en-US" altLang="en-US"/>
          </a:p>
        </p:txBody>
      </p:sp>
      <p:sp>
        <p:nvSpPr>
          <p:cNvPr id="1029" name="Rectangle 5"/>
          <p:cNvSpPr>
            <a:spLocks noGrp="1" noChangeArrowheads="1"/>
          </p:cNvSpPr>
          <p:nvPr>
            <p:ph type="ftr" sz="quarter" idx="3"/>
          </p:nvPr>
        </p:nvSpPr>
        <p:spPr bwMode="auto">
          <a:xfrm>
            <a:off x="11247668" y="14988779"/>
            <a:ext cx="10423071" cy="11430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180255" tIns="90128" rIns="180255" bIns="90128" numCol="1" anchor="t" anchorCtr="0" compatLnSpc="1">
            <a:prstTxWarp prst="textNoShape">
              <a:avLst/>
            </a:prstTxWarp>
          </a:bodyPr>
          <a:lstStyle>
            <a:lvl1pPr algn="ctr" defTabSz="1802376">
              <a:defRPr sz="2800">
                <a:latin typeface="Arial"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23592068" y="14988779"/>
            <a:ext cx="7679871" cy="11430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180255" tIns="90128" rIns="180255" bIns="90128" numCol="1" anchor="t" anchorCtr="0" compatLnSpc="1">
            <a:prstTxWarp prst="textNoShape">
              <a:avLst/>
            </a:prstTxWarp>
          </a:bodyPr>
          <a:lstStyle>
            <a:lvl1pPr algn="r" defTabSz="1802376">
              <a:defRPr sz="2800">
                <a:latin typeface="Arial" charset="0"/>
              </a:defRPr>
            </a:lvl1pPr>
          </a:lstStyle>
          <a:p>
            <a:pPr>
              <a:defRPr/>
            </a:pPr>
            <a:fld id="{7F4203C8-228E-4056-BFE8-4DC02CBEF3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01813" rtl="0" eaLnBrk="0" fontAlgn="base" hangingPunct="0">
        <a:spcBef>
          <a:spcPct val="0"/>
        </a:spcBef>
        <a:spcAft>
          <a:spcPct val="0"/>
        </a:spcAft>
        <a:defRPr sz="8700">
          <a:solidFill>
            <a:schemeClr val="tx2"/>
          </a:solidFill>
          <a:latin typeface="+mj-lt"/>
          <a:ea typeface="+mj-ea"/>
          <a:cs typeface="+mj-cs"/>
        </a:defRPr>
      </a:lvl1pPr>
      <a:lvl2pPr algn="ctr" defTabSz="1801813" rtl="0" eaLnBrk="0" fontAlgn="base" hangingPunct="0">
        <a:spcBef>
          <a:spcPct val="0"/>
        </a:spcBef>
        <a:spcAft>
          <a:spcPct val="0"/>
        </a:spcAft>
        <a:defRPr sz="8700">
          <a:solidFill>
            <a:schemeClr val="tx2"/>
          </a:solidFill>
          <a:latin typeface="Arial" charset="0"/>
        </a:defRPr>
      </a:lvl2pPr>
      <a:lvl3pPr algn="ctr" defTabSz="1801813" rtl="0" eaLnBrk="0" fontAlgn="base" hangingPunct="0">
        <a:spcBef>
          <a:spcPct val="0"/>
        </a:spcBef>
        <a:spcAft>
          <a:spcPct val="0"/>
        </a:spcAft>
        <a:defRPr sz="8700">
          <a:solidFill>
            <a:schemeClr val="tx2"/>
          </a:solidFill>
          <a:latin typeface="Arial" charset="0"/>
        </a:defRPr>
      </a:lvl3pPr>
      <a:lvl4pPr algn="ctr" defTabSz="1801813" rtl="0" eaLnBrk="0" fontAlgn="base" hangingPunct="0">
        <a:spcBef>
          <a:spcPct val="0"/>
        </a:spcBef>
        <a:spcAft>
          <a:spcPct val="0"/>
        </a:spcAft>
        <a:defRPr sz="8700">
          <a:solidFill>
            <a:schemeClr val="tx2"/>
          </a:solidFill>
          <a:latin typeface="Arial" charset="0"/>
        </a:defRPr>
      </a:lvl4pPr>
      <a:lvl5pPr algn="ctr" defTabSz="1801813" rtl="0" eaLnBrk="0" fontAlgn="base" hangingPunct="0">
        <a:spcBef>
          <a:spcPct val="0"/>
        </a:spcBef>
        <a:spcAft>
          <a:spcPct val="0"/>
        </a:spcAft>
        <a:defRPr sz="8700">
          <a:solidFill>
            <a:schemeClr val="tx2"/>
          </a:solidFill>
          <a:latin typeface="Arial" charset="0"/>
        </a:defRPr>
      </a:lvl5pPr>
      <a:lvl6pPr marL="235413" algn="ctr" defTabSz="1802376" rtl="0" fontAlgn="base">
        <a:spcBef>
          <a:spcPct val="0"/>
        </a:spcBef>
        <a:spcAft>
          <a:spcPct val="0"/>
        </a:spcAft>
        <a:defRPr sz="8700">
          <a:solidFill>
            <a:schemeClr val="tx2"/>
          </a:solidFill>
          <a:latin typeface="Arial" charset="0"/>
        </a:defRPr>
      </a:lvl6pPr>
      <a:lvl7pPr marL="470825" algn="ctr" defTabSz="1802376" rtl="0" fontAlgn="base">
        <a:spcBef>
          <a:spcPct val="0"/>
        </a:spcBef>
        <a:spcAft>
          <a:spcPct val="0"/>
        </a:spcAft>
        <a:defRPr sz="8700">
          <a:solidFill>
            <a:schemeClr val="tx2"/>
          </a:solidFill>
          <a:latin typeface="Arial" charset="0"/>
        </a:defRPr>
      </a:lvl7pPr>
      <a:lvl8pPr marL="706237" algn="ctr" defTabSz="1802376" rtl="0" fontAlgn="base">
        <a:spcBef>
          <a:spcPct val="0"/>
        </a:spcBef>
        <a:spcAft>
          <a:spcPct val="0"/>
        </a:spcAft>
        <a:defRPr sz="8700">
          <a:solidFill>
            <a:schemeClr val="tx2"/>
          </a:solidFill>
          <a:latin typeface="Arial" charset="0"/>
        </a:defRPr>
      </a:lvl8pPr>
      <a:lvl9pPr marL="941649" algn="ctr" defTabSz="1802376" rtl="0" fontAlgn="base">
        <a:spcBef>
          <a:spcPct val="0"/>
        </a:spcBef>
        <a:spcAft>
          <a:spcPct val="0"/>
        </a:spcAft>
        <a:defRPr sz="8700">
          <a:solidFill>
            <a:schemeClr val="tx2"/>
          </a:solidFill>
          <a:latin typeface="Arial" charset="0"/>
        </a:defRPr>
      </a:lvl9pPr>
    </p:titleStyle>
    <p:bodyStyle>
      <a:lvl1pPr marL="674688" indent="-674688" algn="l" defTabSz="1801813" rtl="0" eaLnBrk="0" fontAlgn="base" hangingPunct="0">
        <a:spcBef>
          <a:spcPct val="20000"/>
        </a:spcBef>
        <a:spcAft>
          <a:spcPct val="0"/>
        </a:spcAft>
        <a:buChar char="•"/>
        <a:defRPr sz="6400">
          <a:solidFill>
            <a:schemeClr val="tx1"/>
          </a:solidFill>
          <a:latin typeface="+mn-lt"/>
          <a:ea typeface="+mn-ea"/>
          <a:cs typeface="+mn-cs"/>
        </a:defRPr>
      </a:lvl1pPr>
      <a:lvl2pPr marL="1463675" indent="-561975" algn="l" defTabSz="1801813" rtl="0" eaLnBrk="0" fontAlgn="base" hangingPunct="0">
        <a:spcBef>
          <a:spcPct val="20000"/>
        </a:spcBef>
        <a:spcAft>
          <a:spcPct val="0"/>
        </a:spcAft>
        <a:buChar char="–"/>
        <a:defRPr sz="5500">
          <a:solidFill>
            <a:schemeClr val="tx1"/>
          </a:solidFill>
          <a:latin typeface="+mn-lt"/>
        </a:defRPr>
      </a:lvl2pPr>
      <a:lvl3pPr marL="2252663" indent="-450850" algn="l" defTabSz="1801813" rtl="0" eaLnBrk="0" fontAlgn="base" hangingPunct="0">
        <a:spcBef>
          <a:spcPct val="20000"/>
        </a:spcBef>
        <a:spcAft>
          <a:spcPct val="0"/>
        </a:spcAft>
        <a:buChar char="•"/>
        <a:defRPr sz="4800">
          <a:solidFill>
            <a:schemeClr val="tx1"/>
          </a:solidFill>
          <a:latin typeface="+mn-lt"/>
        </a:defRPr>
      </a:lvl3pPr>
      <a:lvl4pPr marL="3152775" indent="-449263" algn="l" defTabSz="1801813" rtl="0" eaLnBrk="0" fontAlgn="base" hangingPunct="0">
        <a:spcBef>
          <a:spcPct val="20000"/>
        </a:spcBef>
        <a:spcAft>
          <a:spcPct val="0"/>
        </a:spcAft>
        <a:buChar char="–"/>
        <a:defRPr sz="4000">
          <a:solidFill>
            <a:schemeClr val="tx1"/>
          </a:solidFill>
          <a:latin typeface="+mn-lt"/>
        </a:defRPr>
      </a:lvl4pPr>
      <a:lvl5pPr marL="4054475" indent="-450850" algn="l" defTabSz="1801813" rtl="0" eaLnBrk="0" fontAlgn="base" hangingPunct="0">
        <a:spcBef>
          <a:spcPct val="20000"/>
        </a:spcBef>
        <a:spcAft>
          <a:spcPct val="0"/>
        </a:spcAft>
        <a:buChar char="»"/>
        <a:defRPr sz="4000">
          <a:solidFill>
            <a:schemeClr val="tx1"/>
          </a:solidFill>
          <a:latin typeface="+mn-lt"/>
        </a:defRPr>
      </a:lvl5pPr>
      <a:lvl6pPr marL="4291370" indent="-451207" algn="l" defTabSz="1802376" rtl="0" fontAlgn="base">
        <a:spcBef>
          <a:spcPct val="20000"/>
        </a:spcBef>
        <a:spcAft>
          <a:spcPct val="0"/>
        </a:spcAft>
        <a:buChar char="»"/>
        <a:defRPr sz="4000">
          <a:solidFill>
            <a:schemeClr val="tx1"/>
          </a:solidFill>
          <a:latin typeface="+mn-lt"/>
        </a:defRPr>
      </a:lvl6pPr>
      <a:lvl7pPr marL="4526782" indent="-451207" algn="l" defTabSz="1802376" rtl="0" fontAlgn="base">
        <a:spcBef>
          <a:spcPct val="20000"/>
        </a:spcBef>
        <a:spcAft>
          <a:spcPct val="0"/>
        </a:spcAft>
        <a:buChar char="»"/>
        <a:defRPr sz="4000">
          <a:solidFill>
            <a:schemeClr val="tx1"/>
          </a:solidFill>
          <a:latin typeface="+mn-lt"/>
        </a:defRPr>
      </a:lvl7pPr>
      <a:lvl8pPr marL="4762194" indent="-451207" algn="l" defTabSz="1802376" rtl="0" fontAlgn="base">
        <a:spcBef>
          <a:spcPct val="20000"/>
        </a:spcBef>
        <a:spcAft>
          <a:spcPct val="0"/>
        </a:spcAft>
        <a:buChar char="»"/>
        <a:defRPr sz="4000">
          <a:solidFill>
            <a:schemeClr val="tx1"/>
          </a:solidFill>
          <a:latin typeface="+mn-lt"/>
        </a:defRPr>
      </a:lvl8pPr>
      <a:lvl9pPr marL="4997607" indent="-451207" algn="l" defTabSz="1802376" rtl="0" fontAlgn="base">
        <a:spcBef>
          <a:spcPct val="20000"/>
        </a:spcBef>
        <a:spcAft>
          <a:spcPct val="0"/>
        </a:spcAft>
        <a:buChar char="»"/>
        <a:defRPr sz="4000">
          <a:solidFill>
            <a:schemeClr val="tx1"/>
          </a:solidFill>
          <a:latin typeface="+mn-lt"/>
        </a:defRPr>
      </a:lvl9pPr>
    </p:bodyStyle>
    <p:otherStyle>
      <a:defPPr>
        <a:defRPr lang="en-US"/>
      </a:defPPr>
      <a:lvl1pPr marL="0" algn="l" defTabSz="470825" rtl="0" eaLnBrk="1" latinLnBrk="0" hangingPunct="1">
        <a:defRPr sz="1000" kern="1200">
          <a:solidFill>
            <a:schemeClr val="tx1"/>
          </a:solidFill>
          <a:latin typeface="+mn-lt"/>
          <a:ea typeface="+mn-ea"/>
          <a:cs typeface="+mn-cs"/>
        </a:defRPr>
      </a:lvl1pPr>
      <a:lvl2pPr marL="235413" algn="l" defTabSz="470825" rtl="0" eaLnBrk="1" latinLnBrk="0" hangingPunct="1">
        <a:defRPr sz="1000" kern="1200">
          <a:solidFill>
            <a:schemeClr val="tx1"/>
          </a:solidFill>
          <a:latin typeface="+mn-lt"/>
          <a:ea typeface="+mn-ea"/>
          <a:cs typeface="+mn-cs"/>
        </a:defRPr>
      </a:lvl2pPr>
      <a:lvl3pPr marL="470825" algn="l" defTabSz="470825" rtl="0" eaLnBrk="1" latinLnBrk="0" hangingPunct="1">
        <a:defRPr sz="1000" kern="1200">
          <a:solidFill>
            <a:schemeClr val="tx1"/>
          </a:solidFill>
          <a:latin typeface="+mn-lt"/>
          <a:ea typeface="+mn-ea"/>
          <a:cs typeface="+mn-cs"/>
        </a:defRPr>
      </a:lvl3pPr>
      <a:lvl4pPr marL="706237" algn="l" defTabSz="470825" rtl="0" eaLnBrk="1" latinLnBrk="0" hangingPunct="1">
        <a:defRPr sz="1000" kern="1200">
          <a:solidFill>
            <a:schemeClr val="tx1"/>
          </a:solidFill>
          <a:latin typeface="+mn-lt"/>
          <a:ea typeface="+mn-ea"/>
          <a:cs typeface="+mn-cs"/>
        </a:defRPr>
      </a:lvl4pPr>
      <a:lvl5pPr marL="941649" algn="l" defTabSz="470825" rtl="0" eaLnBrk="1" latinLnBrk="0" hangingPunct="1">
        <a:defRPr sz="1000" kern="1200">
          <a:solidFill>
            <a:schemeClr val="tx1"/>
          </a:solidFill>
          <a:latin typeface="+mn-lt"/>
          <a:ea typeface="+mn-ea"/>
          <a:cs typeface="+mn-cs"/>
        </a:defRPr>
      </a:lvl5pPr>
      <a:lvl6pPr marL="1177062" algn="l" defTabSz="470825" rtl="0" eaLnBrk="1" latinLnBrk="0" hangingPunct="1">
        <a:defRPr sz="1000" kern="1200">
          <a:solidFill>
            <a:schemeClr val="tx1"/>
          </a:solidFill>
          <a:latin typeface="+mn-lt"/>
          <a:ea typeface="+mn-ea"/>
          <a:cs typeface="+mn-cs"/>
        </a:defRPr>
      </a:lvl6pPr>
      <a:lvl7pPr marL="1412474" algn="l" defTabSz="470825" rtl="0" eaLnBrk="1" latinLnBrk="0" hangingPunct="1">
        <a:defRPr sz="1000" kern="1200">
          <a:solidFill>
            <a:schemeClr val="tx1"/>
          </a:solidFill>
          <a:latin typeface="+mn-lt"/>
          <a:ea typeface="+mn-ea"/>
          <a:cs typeface="+mn-cs"/>
        </a:defRPr>
      </a:lvl7pPr>
      <a:lvl8pPr marL="1647886" algn="l" defTabSz="470825" rtl="0" eaLnBrk="1" latinLnBrk="0" hangingPunct="1">
        <a:defRPr sz="1000" kern="1200">
          <a:solidFill>
            <a:schemeClr val="tx1"/>
          </a:solidFill>
          <a:latin typeface="+mn-lt"/>
          <a:ea typeface="+mn-ea"/>
          <a:cs typeface="+mn-cs"/>
        </a:defRPr>
      </a:lvl8pPr>
      <a:lvl9pPr marL="1883298" algn="l" defTabSz="470825"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
          <p:cNvGrpSpPr/>
          <p:nvPr/>
        </p:nvGrpSpPr>
        <p:grpSpPr>
          <a:xfrm>
            <a:off x="-33858" y="2514600"/>
            <a:ext cx="32952258" cy="13944600"/>
            <a:chOff x="0" y="2514600"/>
            <a:chExt cx="32952258" cy="13944600"/>
          </a:xfrm>
        </p:grpSpPr>
        <p:sp>
          <p:nvSpPr>
            <p:cNvPr id="2052" name="Rectangle 58"/>
            <p:cNvSpPr>
              <a:spLocks noChangeArrowheads="1"/>
            </p:cNvSpPr>
            <p:nvPr/>
          </p:nvSpPr>
          <p:spPr bwMode="auto">
            <a:xfrm>
              <a:off x="33858" y="2780110"/>
              <a:ext cx="32918400" cy="13679090"/>
            </a:xfrm>
            <a:prstGeom prst="rect">
              <a:avLst/>
            </a:prstGeom>
            <a:solidFill>
              <a:srgbClr val="00467F"/>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47083" tIns="23541" rIns="47083" bIns="23541" anchor="ctr"/>
            <a:lstStyle>
              <a:lvl1pPr eaLnBrk="0" hangingPunct="0">
                <a:spcBef>
                  <a:spcPct val="20000"/>
                </a:spcBef>
                <a:buChar char="•"/>
                <a:defRPr sz="6400">
                  <a:solidFill>
                    <a:schemeClr val="tx1"/>
                  </a:solidFill>
                  <a:latin typeface="Arial" pitchFamily="34" charset="0"/>
                </a:defRPr>
              </a:lvl1pPr>
              <a:lvl2pPr marL="742950" indent="-285750" eaLnBrk="0" hangingPunct="0">
                <a:spcBef>
                  <a:spcPct val="20000"/>
                </a:spcBef>
                <a:buChar char="–"/>
                <a:defRPr sz="5500">
                  <a:solidFill>
                    <a:schemeClr val="tx1"/>
                  </a:solidFill>
                  <a:latin typeface="Arial" pitchFamily="34" charset="0"/>
                </a:defRPr>
              </a:lvl2pPr>
              <a:lvl3pPr marL="1143000" indent="-228600" eaLnBrk="0" hangingPunct="0">
                <a:spcBef>
                  <a:spcPct val="20000"/>
                </a:spcBef>
                <a:buChar char="•"/>
                <a:defRPr sz="4800">
                  <a:solidFill>
                    <a:schemeClr val="tx1"/>
                  </a:solidFill>
                  <a:latin typeface="Arial" pitchFamily="34" charset="0"/>
                </a:defRPr>
              </a:lvl3pPr>
              <a:lvl4pPr marL="1600200" indent="-228600" eaLnBrk="0" hangingPunct="0">
                <a:spcBef>
                  <a:spcPct val="20000"/>
                </a:spcBef>
                <a:buChar char="–"/>
                <a:defRPr sz="4000">
                  <a:solidFill>
                    <a:schemeClr val="tx1"/>
                  </a:solidFill>
                  <a:latin typeface="Arial" pitchFamily="34" charset="0"/>
                </a:defRPr>
              </a:lvl4pPr>
              <a:lvl5pPr marL="2057400" indent="-228600" eaLnBrk="0" hangingPunct="0">
                <a:spcBef>
                  <a:spcPct val="20000"/>
                </a:spcBef>
                <a:buChar char="»"/>
                <a:defRPr sz="4000">
                  <a:solidFill>
                    <a:schemeClr val="tx1"/>
                  </a:solidFill>
                  <a:latin typeface="Arial" pitchFamily="34" charset="0"/>
                </a:defRPr>
              </a:lvl5pPr>
              <a:lvl6pPr marL="2514600" indent="-228600" eaLnBrk="0" fontAlgn="base" hangingPunct="0">
                <a:spcBef>
                  <a:spcPct val="20000"/>
                </a:spcBef>
                <a:spcAft>
                  <a:spcPct val="0"/>
                </a:spcAft>
                <a:buChar char="»"/>
                <a:defRPr sz="4000">
                  <a:solidFill>
                    <a:schemeClr val="tx1"/>
                  </a:solidFill>
                  <a:latin typeface="Arial" pitchFamily="34" charset="0"/>
                </a:defRPr>
              </a:lvl6pPr>
              <a:lvl7pPr marL="2971800" indent="-228600" eaLnBrk="0" fontAlgn="base" hangingPunct="0">
                <a:spcBef>
                  <a:spcPct val="20000"/>
                </a:spcBef>
                <a:spcAft>
                  <a:spcPct val="0"/>
                </a:spcAft>
                <a:buChar char="»"/>
                <a:defRPr sz="4000">
                  <a:solidFill>
                    <a:schemeClr val="tx1"/>
                  </a:solidFill>
                  <a:latin typeface="Arial" pitchFamily="34" charset="0"/>
                </a:defRPr>
              </a:lvl7pPr>
              <a:lvl8pPr marL="3429000" indent="-228600" eaLnBrk="0" fontAlgn="base" hangingPunct="0">
                <a:spcBef>
                  <a:spcPct val="20000"/>
                </a:spcBef>
                <a:spcAft>
                  <a:spcPct val="0"/>
                </a:spcAft>
                <a:buChar char="»"/>
                <a:defRPr sz="4000">
                  <a:solidFill>
                    <a:schemeClr val="tx1"/>
                  </a:solidFill>
                  <a:latin typeface="Arial" pitchFamily="34" charset="0"/>
                </a:defRPr>
              </a:lvl8pPr>
              <a:lvl9pPr marL="3886200" indent="-228600" eaLnBrk="0" fontAlgn="base" hangingPunct="0">
                <a:spcBef>
                  <a:spcPct val="20000"/>
                </a:spcBef>
                <a:spcAft>
                  <a:spcPct val="0"/>
                </a:spcAft>
                <a:buChar char="»"/>
                <a:defRPr sz="4000">
                  <a:solidFill>
                    <a:schemeClr val="tx1"/>
                  </a:solidFill>
                  <a:latin typeface="Arial" pitchFamily="34" charset="0"/>
                </a:defRPr>
              </a:lvl9pPr>
            </a:lstStyle>
            <a:p>
              <a:pPr eaLnBrk="1" hangingPunct="1">
                <a:spcBef>
                  <a:spcPct val="0"/>
                </a:spcBef>
                <a:buFontTx/>
                <a:buNone/>
              </a:pPr>
              <a:endParaRPr lang="en-US" altLang="en-US" sz="7100" dirty="0">
                <a:latin typeface="Calibri"/>
                <a:cs typeface="Calibri"/>
              </a:endParaRPr>
            </a:p>
          </p:txBody>
        </p:sp>
        <p:sp>
          <p:nvSpPr>
            <p:cNvPr id="2053" name="Rectangle 60"/>
            <p:cNvSpPr>
              <a:spLocks noChangeArrowheads="1"/>
            </p:cNvSpPr>
            <p:nvPr/>
          </p:nvSpPr>
          <p:spPr bwMode="auto">
            <a:xfrm>
              <a:off x="0" y="2514600"/>
              <a:ext cx="32952258" cy="265510"/>
            </a:xfrm>
            <a:prstGeom prst="rect">
              <a:avLst/>
            </a:prstGeom>
            <a:solidFill>
              <a:srgbClr val="FFDD00"/>
            </a:solid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none" lIns="47083" tIns="23541" rIns="47083" bIns="23541" anchor="ctr"/>
            <a:lstStyle>
              <a:lvl1pPr eaLnBrk="0" hangingPunct="0">
                <a:spcBef>
                  <a:spcPct val="20000"/>
                </a:spcBef>
                <a:buChar char="•"/>
                <a:defRPr sz="6400">
                  <a:solidFill>
                    <a:schemeClr val="tx1"/>
                  </a:solidFill>
                  <a:latin typeface="Arial" pitchFamily="34" charset="0"/>
                </a:defRPr>
              </a:lvl1pPr>
              <a:lvl2pPr marL="742950" indent="-285750" eaLnBrk="0" hangingPunct="0">
                <a:spcBef>
                  <a:spcPct val="20000"/>
                </a:spcBef>
                <a:buChar char="–"/>
                <a:defRPr sz="5500">
                  <a:solidFill>
                    <a:schemeClr val="tx1"/>
                  </a:solidFill>
                  <a:latin typeface="Arial" pitchFamily="34" charset="0"/>
                </a:defRPr>
              </a:lvl2pPr>
              <a:lvl3pPr marL="1143000" indent="-228600" eaLnBrk="0" hangingPunct="0">
                <a:spcBef>
                  <a:spcPct val="20000"/>
                </a:spcBef>
                <a:buChar char="•"/>
                <a:defRPr sz="4800">
                  <a:solidFill>
                    <a:schemeClr val="tx1"/>
                  </a:solidFill>
                  <a:latin typeface="Arial" pitchFamily="34" charset="0"/>
                </a:defRPr>
              </a:lvl3pPr>
              <a:lvl4pPr marL="1600200" indent="-228600" eaLnBrk="0" hangingPunct="0">
                <a:spcBef>
                  <a:spcPct val="20000"/>
                </a:spcBef>
                <a:buChar char="–"/>
                <a:defRPr sz="4000">
                  <a:solidFill>
                    <a:schemeClr val="tx1"/>
                  </a:solidFill>
                  <a:latin typeface="Arial" pitchFamily="34" charset="0"/>
                </a:defRPr>
              </a:lvl4pPr>
              <a:lvl5pPr marL="2057400" indent="-228600" eaLnBrk="0" hangingPunct="0">
                <a:spcBef>
                  <a:spcPct val="20000"/>
                </a:spcBef>
                <a:buChar char="»"/>
                <a:defRPr sz="4000">
                  <a:solidFill>
                    <a:schemeClr val="tx1"/>
                  </a:solidFill>
                  <a:latin typeface="Arial" pitchFamily="34" charset="0"/>
                </a:defRPr>
              </a:lvl5pPr>
              <a:lvl6pPr marL="2514600" indent="-228600" eaLnBrk="0" fontAlgn="base" hangingPunct="0">
                <a:spcBef>
                  <a:spcPct val="20000"/>
                </a:spcBef>
                <a:spcAft>
                  <a:spcPct val="0"/>
                </a:spcAft>
                <a:buChar char="»"/>
                <a:defRPr sz="4000">
                  <a:solidFill>
                    <a:schemeClr val="tx1"/>
                  </a:solidFill>
                  <a:latin typeface="Arial" pitchFamily="34" charset="0"/>
                </a:defRPr>
              </a:lvl6pPr>
              <a:lvl7pPr marL="2971800" indent="-228600" eaLnBrk="0" fontAlgn="base" hangingPunct="0">
                <a:spcBef>
                  <a:spcPct val="20000"/>
                </a:spcBef>
                <a:spcAft>
                  <a:spcPct val="0"/>
                </a:spcAft>
                <a:buChar char="»"/>
                <a:defRPr sz="4000">
                  <a:solidFill>
                    <a:schemeClr val="tx1"/>
                  </a:solidFill>
                  <a:latin typeface="Arial" pitchFamily="34" charset="0"/>
                </a:defRPr>
              </a:lvl7pPr>
              <a:lvl8pPr marL="3429000" indent="-228600" eaLnBrk="0" fontAlgn="base" hangingPunct="0">
                <a:spcBef>
                  <a:spcPct val="20000"/>
                </a:spcBef>
                <a:spcAft>
                  <a:spcPct val="0"/>
                </a:spcAft>
                <a:buChar char="»"/>
                <a:defRPr sz="4000">
                  <a:solidFill>
                    <a:schemeClr val="tx1"/>
                  </a:solidFill>
                  <a:latin typeface="Arial" pitchFamily="34" charset="0"/>
                </a:defRPr>
              </a:lvl8pPr>
              <a:lvl9pPr marL="3886200" indent="-228600" eaLnBrk="0" fontAlgn="base" hangingPunct="0">
                <a:spcBef>
                  <a:spcPct val="20000"/>
                </a:spcBef>
                <a:spcAft>
                  <a:spcPct val="0"/>
                </a:spcAft>
                <a:buChar char="»"/>
                <a:defRPr sz="4000">
                  <a:solidFill>
                    <a:schemeClr val="tx1"/>
                  </a:solidFill>
                  <a:latin typeface="Arial" pitchFamily="34" charset="0"/>
                </a:defRPr>
              </a:lvl9pPr>
            </a:lstStyle>
            <a:p>
              <a:pPr eaLnBrk="1" hangingPunct="1">
                <a:spcBef>
                  <a:spcPct val="0"/>
                </a:spcBef>
                <a:buFontTx/>
                <a:buNone/>
              </a:pPr>
              <a:endParaRPr lang="en-US" altLang="en-US" sz="7100">
                <a:latin typeface="Calibri"/>
                <a:cs typeface="Calibri"/>
              </a:endParaRPr>
            </a:p>
          </p:txBody>
        </p:sp>
      </p:grpSp>
      <p:sp>
        <p:nvSpPr>
          <p:cNvPr id="2058" name="Text Box 62"/>
          <p:cNvSpPr txBox="1">
            <a:spLocks noChangeArrowheads="1"/>
          </p:cNvSpPr>
          <p:nvPr/>
        </p:nvSpPr>
        <p:spPr bwMode="auto">
          <a:xfrm>
            <a:off x="4800600" y="0"/>
            <a:ext cx="24155400" cy="1278648"/>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bg2"/>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6350">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wrap="square" lIns="47083" tIns="23541" rIns="47083" bIns="23541">
            <a:spAutoFit/>
          </a:bodyPr>
          <a:lstStyle>
            <a:lvl1pPr defTabSz="3505200" eaLnBrk="0" hangingPunct="0">
              <a:spcBef>
                <a:spcPct val="20000"/>
              </a:spcBef>
              <a:buChar char="•"/>
              <a:defRPr sz="6400">
                <a:solidFill>
                  <a:schemeClr val="tx1"/>
                </a:solidFill>
                <a:latin typeface="Arial" pitchFamily="34" charset="0"/>
              </a:defRPr>
            </a:lvl1pPr>
            <a:lvl2pPr marL="742950" indent="-285750" defTabSz="3505200" eaLnBrk="0" hangingPunct="0">
              <a:spcBef>
                <a:spcPct val="20000"/>
              </a:spcBef>
              <a:buChar char="–"/>
              <a:defRPr sz="5500">
                <a:solidFill>
                  <a:schemeClr val="tx1"/>
                </a:solidFill>
                <a:latin typeface="Arial" pitchFamily="34" charset="0"/>
              </a:defRPr>
            </a:lvl2pPr>
            <a:lvl3pPr marL="1143000" indent="-228600" defTabSz="3505200" eaLnBrk="0" hangingPunct="0">
              <a:spcBef>
                <a:spcPct val="20000"/>
              </a:spcBef>
              <a:buChar char="•"/>
              <a:defRPr sz="4800">
                <a:solidFill>
                  <a:schemeClr val="tx1"/>
                </a:solidFill>
                <a:latin typeface="Arial" pitchFamily="34" charset="0"/>
              </a:defRPr>
            </a:lvl3pPr>
            <a:lvl4pPr marL="1600200" indent="-228600" defTabSz="3505200" eaLnBrk="0" hangingPunct="0">
              <a:spcBef>
                <a:spcPct val="20000"/>
              </a:spcBef>
              <a:buChar char="–"/>
              <a:defRPr sz="4000">
                <a:solidFill>
                  <a:schemeClr val="tx1"/>
                </a:solidFill>
                <a:latin typeface="Arial" pitchFamily="34" charset="0"/>
              </a:defRPr>
            </a:lvl4pPr>
            <a:lvl5pPr marL="2057400" indent="-228600" defTabSz="3505200" eaLnBrk="0" hangingPunct="0">
              <a:spcBef>
                <a:spcPct val="20000"/>
              </a:spcBef>
              <a:buChar char="»"/>
              <a:defRPr sz="4000">
                <a:solidFill>
                  <a:schemeClr val="tx1"/>
                </a:solidFill>
                <a:latin typeface="Arial" pitchFamily="34" charset="0"/>
              </a:defRPr>
            </a:lvl5pPr>
            <a:lvl6pPr marL="2514600" indent="-228600" defTabSz="3505200" eaLnBrk="0" fontAlgn="base" hangingPunct="0">
              <a:spcBef>
                <a:spcPct val="20000"/>
              </a:spcBef>
              <a:spcAft>
                <a:spcPct val="0"/>
              </a:spcAft>
              <a:buChar char="»"/>
              <a:defRPr sz="4000">
                <a:solidFill>
                  <a:schemeClr val="tx1"/>
                </a:solidFill>
                <a:latin typeface="Arial" pitchFamily="34" charset="0"/>
              </a:defRPr>
            </a:lvl6pPr>
            <a:lvl7pPr marL="2971800" indent="-228600" defTabSz="3505200" eaLnBrk="0" fontAlgn="base" hangingPunct="0">
              <a:spcBef>
                <a:spcPct val="20000"/>
              </a:spcBef>
              <a:spcAft>
                <a:spcPct val="0"/>
              </a:spcAft>
              <a:buChar char="»"/>
              <a:defRPr sz="4000">
                <a:solidFill>
                  <a:schemeClr val="tx1"/>
                </a:solidFill>
                <a:latin typeface="Arial" pitchFamily="34" charset="0"/>
              </a:defRPr>
            </a:lvl7pPr>
            <a:lvl8pPr marL="3429000" indent="-228600" defTabSz="3505200" eaLnBrk="0" fontAlgn="base" hangingPunct="0">
              <a:spcBef>
                <a:spcPct val="20000"/>
              </a:spcBef>
              <a:spcAft>
                <a:spcPct val="0"/>
              </a:spcAft>
              <a:buChar char="»"/>
              <a:defRPr sz="4000">
                <a:solidFill>
                  <a:schemeClr val="tx1"/>
                </a:solidFill>
                <a:latin typeface="Arial" pitchFamily="34" charset="0"/>
              </a:defRPr>
            </a:lvl8pPr>
            <a:lvl9pPr marL="3886200" indent="-228600" defTabSz="3505200" eaLnBrk="0" fontAlgn="base" hangingPunct="0">
              <a:spcBef>
                <a:spcPct val="20000"/>
              </a:spcBef>
              <a:spcAft>
                <a:spcPct val="0"/>
              </a:spcAft>
              <a:buChar char="»"/>
              <a:defRPr sz="4000">
                <a:solidFill>
                  <a:schemeClr val="tx1"/>
                </a:solidFill>
                <a:latin typeface="Arial" pitchFamily="34" charset="0"/>
              </a:defRPr>
            </a:lvl9pPr>
          </a:lstStyle>
          <a:p>
            <a:pPr algn="ctr">
              <a:buNone/>
            </a:pPr>
            <a:r>
              <a:rPr lang="en-US" sz="4000" b="1" dirty="0" smtClean="0"/>
              <a:t>Skill Building Recommendations for Transition-Age Youth with Intellectual and Developmental Disabilities in Foster Care</a:t>
            </a:r>
            <a:endParaRPr lang="en-US" sz="4000" dirty="0"/>
          </a:p>
        </p:txBody>
      </p:sp>
      <p:sp>
        <p:nvSpPr>
          <p:cNvPr id="9" name="TextBox 8"/>
          <p:cNvSpPr txBox="1"/>
          <p:nvPr/>
        </p:nvSpPr>
        <p:spPr>
          <a:xfrm>
            <a:off x="1066800" y="3581400"/>
            <a:ext cx="7467600" cy="5262980"/>
          </a:xfrm>
          <a:prstGeom prst="rect">
            <a:avLst/>
          </a:prstGeom>
          <a:noFill/>
        </p:spPr>
        <p:txBody>
          <a:bodyPr wrap="square" rtlCol="0">
            <a:spAutoFit/>
          </a:bodyPr>
          <a:lstStyle/>
          <a:p>
            <a:pPr marL="571500" indent="-571500">
              <a:buFont typeface="Arial"/>
              <a:buChar char="•"/>
            </a:pPr>
            <a:r>
              <a:rPr lang="en-US" sz="2100" dirty="0" smtClean="0">
                <a:solidFill>
                  <a:schemeClr val="bg1"/>
                </a:solidFill>
                <a:latin typeface="Calibri"/>
                <a:cs typeface="Calibri"/>
              </a:rPr>
              <a:t>Youth in foster care must navigate</a:t>
            </a:r>
            <a:r>
              <a:rPr lang="en-US" sz="2100" dirty="0" smtClean="0">
                <a:solidFill>
                  <a:schemeClr val="bg1"/>
                </a:solidFill>
                <a:latin typeface="Calibri"/>
                <a:cs typeface="Calibri"/>
              </a:rPr>
              <a:t> the transition </a:t>
            </a:r>
            <a:r>
              <a:rPr lang="en-US" sz="2100" dirty="0" smtClean="0">
                <a:solidFill>
                  <a:schemeClr val="bg1"/>
                </a:solidFill>
                <a:latin typeface="Calibri"/>
                <a:cs typeface="Calibri"/>
              </a:rPr>
              <a:t>from childhood to adulthood as well as the transition from care in custody to independent living often without the support of caring family </a:t>
            </a:r>
            <a:r>
              <a:rPr lang="en-US" sz="2100" dirty="0" smtClean="0">
                <a:solidFill>
                  <a:schemeClr val="bg1"/>
                </a:solidFill>
                <a:latin typeface="Calibri"/>
                <a:cs typeface="Calibri"/>
              </a:rPr>
              <a:t>members</a:t>
            </a:r>
          </a:p>
          <a:p>
            <a:pPr marL="571500" indent="-571500">
              <a:buFont typeface="Arial"/>
              <a:buChar char="•"/>
            </a:pPr>
            <a:r>
              <a:rPr lang="en-US" sz="2100" dirty="0" smtClean="0">
                <a:solidFill>
                  <a:schemeClr val="bg1"/>
                </a:solidFill>
                <a:latin typeface="Calibri"/>
                <a:cs typeface="Calibri"/>
              </a:rPr>
              <a:t>These youth </a:t>
            </a:r>
            <a:r>
              <a:rPr lang="en-US" sz="2100" dirty="0" smtClean="0">
                <a:solidFill>
                  <a:schemeClr val="bg1"/>
                </a:solidFill>
                <a:latin typeface="Calibri"/>
                <a:cs typeface="Calibri"/>
              </a:rPr>
              <a:t>have a higher likelihood of poor life outcomes in terms of financial instability, unemployment, homelessness, incarceration, and teen pregnancy among other </a:t>
            </a:r>
            <a:r>
              <a:rPr lang="en-US" sz="2100" dirty="0" smtClean="0">
                <a:solidFill>
                  <a:schemeClr val="bg1"/>
                </a:solidFill>
                <a:latin typeface="Calibri"/>
                <a:cs typeface="Calibri"/>
              </a:rPr>
              <a:t>things</a:t>
            </a:r>
          </a:p>
          <a:p>
            <a:pPr marL="571500" indent="-571500">
              <a:buFont typeface="Arial"/>
              <a:buChar char="•"/>
            </a:pPr>
            <a:r>
              <a:rPr lang="en-US" sz="2100" dirty="0" smtClean="0">
                <a:solidFill>
                  <a:schemeClr val="bg1"/>
                </a:solidFill>
                <a:latin typeface="Calibri"/>
                <a:cs typeface="Calibri"/>
              </a:rPr>
              <a:t>The Child Welfare System structure is not set up to support the needs of youth with intellectual and developmental disabilities (IDD)</a:t>
            </a:r>
          </a:p>
          <a:p>
            <a:pPr marL="571500" indent="-571500">
              <a:buFont typeface="Arial"/>
              <a:buChar char="•"/>
            </a:pPr>
            <a:r>
              <a:rPr lang="en-US" sz="2100" dirty="0" smtClean="0">
                <a:solidFill>
                  <a:schemeClr val="bg1"/>
                </a:solidFill>
                <a:latin typeface="Calibri"/>
                <a:cs typeface="Calibri"/>
              </a:rPr>
              <a:t>Research efforts often exclude </a:t>
            </a:r>
            <a:r>
              <a:rPr lang="en-US" sz="2100" dirty="0" smtClean="0">
                <a:solidFill>
                  <a:schemeClr val="bg1"/>
                </a:solidFill>
                <a:latin typeface="Calibri"/>
                <a:cs typeface="Calibri"/>
              </a:rPr>
              <a:t>improving risk of unsuccessful transition for youth with IDD</a:t>
            </a:r>
          </a:p>
          <a:p>
            <a:pPr marL="571500" indent="-571500">
              <a:buFont typeface="Arial"/>
              <a:buChar char="•"/>
            </a:pPr>
            <a:r>
              <a:rPr lang="en-US" sz="2100" dirty="0" smtClean="0">
                <a:solidFill>
                  <a:schemeClr val="bg1"/>
                </a:solidFill>
                <a:latin typeface="Calibri"/>
                <a:cs typeface="Calibri"/>
              </a:rPr>
              <a:t>The problems facing youth with IDD in foster care include both inadequate training of those working with them and an incomplete understanding of the critical skills needed specifically for this population. </a:t>
            </a:r>
            <a:endParaRPr lang="en-US" sz="2100" dirty="0">
              <a:solidFill>
                <a:schemeClr val="bg1"/>
              </a:solidFill>
              <a:latin typeface="Calibri"/>
              <a:cs typeface="Calibri"/>
            </a:endParaRPr>
          </a:p>
        </p:txBody>
      </p:sp>
      <p:sp>
        <p:nvSpPr>
          <p:cNvPr id="2063" name="Rounded Rectangle 2062"/>
          <p:cNvSpPr/>
          <p:nvPr/>
        </p:nvSpPr>
        <p:spPr bwMode="auto">
          <a:xfrm>
            <a:off x="533400" y="2971800"/>
            <a:ext cx="8915400" cy="6858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rgbClr val="FFDD00"/>
              </a:solidFill>
              <a:effectLst/>
              <a:latin typeface="Arial" charset="0"/>
            </a:endParaRPr>
          </a:p>
        </p:txBody>
      </p:sp>
      <p:sp>
        <p:nvSpPr>
          <p:cNvPr id="12" name="Rectangle 11"/>
          <p:cNvSpPr/>
          <p:nvPr/>
        </p:nvSpPr>
        <p:spPr>
          <a:xfrm>
            <a:off x="20955000" y="3511690"/>
            <a:ext cx="11582400" cy="5632310"/>
          </a:xfrm>
          <a:prstGeom prst="rect">
            <a:avLst/>
          </a:prstGeom>
        </p:spPr>
        <p:txBody>
          <a:bodyPr wrap="square">
            <a:spAutoFit/>
          </a:bodyPr>
          <a:lstStyle/>
          <a:p>
            <a:pPr marL="571500" indent="-571500"/>
            <a:r>
              <a:rPr lang="en-US" sz="2400" dirty="0" smtClean="0">
                <a:solidFill>
                  <a:schemeClr val="bg1"/>
                </a:solidFill>
                <a:latin typeface="Calibri"/>
                <a:cs typeface="Calibri"/>
              </a:rPr>
              <a:t>	Life </a:t>
            </a:r>
            <a:r>
              <a:rPr lang="en-US" sz="2400" dirty="0" smtClean="0">
                <a:solidFill>
                  <a:schemeClr val="bg1"/>
                </a:solidFill>
                <a:latin typeface="Calibri"/>
                <a:cs typeface="Calibri"/>
              </a:rPr>
              <a:t>skills teaching is often a part</a:t>
            </a:r>
            <a:r>
              <a:rPr lang="en-US" sz="2400" dirty="0" smtClean="0">
                <a:solidFill>
                  <a:schemeClr val="bg1"/>
                </a:solidFill>
                <a:latin typeface="Calibri"/>
                <a:cs typeface="Calibri"/>
              </a:rPr>
              <a:t> of the preparation for independence, </a:t>
            </a:r>
            <a:r>
              <a:rPr lang="en-US" sz="2400" dirty="0" smtClean="0">
                <a:solidFill>
                  <a:schemeClr val="bg1"/>
                </a:solidFill>
                <a:latin typeface="Calibri"/>
                <a:cs typeface="Calibri"/>
              </a:rPr>
              <a:t>but life skills </a:t>
            </a:r>
            <a:r>
              <a:rPr lang="en-US" sz="2400" dirty="0" smtClean="0">
                <a:solidFill>
                  <a:schemeClr val="bg1"/>
                </a:solidFill>
                <a:latin typeface="Calibri"/>
                <a:cs typeface="Calibri"/>
              </a:rPr>
              <a:t>may only </a:t>
            </a:r>
            <a:r>
              <a:rPr lang="en-US" sz="2400" dirty="0" smtClean="0">
                <a:solidFill>
                  <a:schemeClr val="bg1"/>
                </a:solidFill>
                <a:latin typeface="Calibri"/>
                <a:cs typeface="Calibri"/>
              </a:rPr>
              <a:t>refer to concrete skills like managing money or </a:t>
            </a:r>
            <a:r>
              <a:rPr lang="en-US" sz="2400" dirty="0" smtClean="0">
                <a:solidFill>
                  <a:schemeClr val="bg1"/>
                </a:solidFill>
                <a:latin typeface="Calibri"/>
                <a:cs typeface="Calibri"/>
              </a:rPr>
              <a:t>cooking</a:t>
            </a:r>
            <a:r>
              <a:rPr lang="en-US" sz="2400" dirty="0" smtClean="0">
                <a:solidFill>
                  <a:schemeClr val="bg1"/>
                </a:solidFill>
                <a:latin typeface="Calibri"/>
                <a:cs typeface="Calibri"/>
              </a:rPr>
              <a:t>. With our list of recommended skill domains we argue that concrete life skills should not be the</a:t>
            </a:r>
            <a:r>
              <a:rPr lang="en-US" sz="2400" dirty="0" smtClean="0">
                <a:solidFill>
                  <a:schemeClr val="bg1"/>
                </a:solidFill>
                <a:latin typeface="Calibri"/>
                <a:cs typeface="Calibri"/>
              </a:rPr>
              <a:t> only focus </a:t>
            </a:r>
            <a:r>
              <a:rPr lang="en-US" sz="2400" dirty="0" smtClean="0">
                <a:solidFill>
                  <a:schemeClr val="bg1"/>
                </a:solidFill>
                <a:latin typeface="Calibri"/>
                <a:cs typeface="Calibri"/>
              </a:rPr>
              <a:t>of preparation during a short period of transition. Instead the transition period should span multiple years as an individual prepares to leave the system and during that time the individual should work on developing both concrete and complex skills. The</a:t>
            </a:r>
            <a:r>
              <a:rPr lang="en-US" sz="2400" dirty="0" smtClean="0">
                <a:solidFill>
                  <a:schemeClr val="bg1"/>
                </a:solidFill>
                <a:latin typeface="Calibri"/>
                <a:cs typeface="Calibri"/>
              </a:rPr>
              <a:t> diagram shows the four overarching areas encompassing the 22 </a:t>
            </a:r>
            <a:r>
              <a:rPr lang="en-US" sz="2400" dirty="0" smtClean="0">
                <a:solidFill>
                  <a:schemeClr val="bg1"/>
                </a:solidFill>
                <a:latin typeface="Calibri"/>
                <a:cs typeface="Calibri"/>
              </a:rPr>
              <a:t>domains created from the secondary analysis and literature review. The skills</a:t>
            </a:r>
            <a:r>
              <a:rPr lang="en-US" sz="2400" dirty="0" smtClean="0">
                <a:solidFill>
                  <a:schemeClr val="bg1"/>
                </a:solidFill>
                <a:latin typeface="Calibri"/>
                <a:cs typeface="Calibri"/>
              </a:rPr>
              <a:t> suggested within each </a:t>
            </a:r>
            <a:r>
              <a:rPr lang="en-US" sz="2400" dirty="0" smtClean="0">
                <a:solidFill>
                  <a:schemeClr val="bg1"/>
                </a:solidFill>
                <a:latin typeface="Calibri"/>
                <a:cs typeface="Calibri"/>
              </a:rPr>
              <a:t>domain were</a:t>
            </a:r>
            <a:r>
              <a:rPr lang="en-US" sz="2400" dirty="0" smtClean="0">
                <a:solidFill>
                  <a:schemeClr val="bg1"/>
                </a:solidFill>
                <a:latin typeface="Calibri"/>
                <a:cs typeface="Calibri"/>
              </a:rPr>
              <a:t> provided by </a:t>
            </a:r>
            <a:r>
              <a:rPr lang="en-US" sz="2400" dirty="0" smtClean="0">
                <a:solidFill>
                  <a:schemeClr val="bg1"/>
                </a:solidFill>
                <a:latin typeface="Calibri"/>
                <a:cs typeface="Calibri"/>
              </a:rPr>
              <a:t>local developmental disabilities experts at the University of Rochester.</a:t>
            </a:r>
            <a:r>
              <a:rPr lang="en-US" sz="2400" dirty="0" smtClean="0">
                <a:solidFill>
                  <a:schemeClr val="bg1"/>
                </a:solidFill>
                <a:latin typeface="Calibri"/>
                <a:cs typeface="Calibri"/>
              </a:rPr>
              <a:t> Two other </a:t>
            </a:r>
            <a:r>
              <a:rPr lang="en-US" sz="2400" dirty="0" smtClean="0">
                <a:solidFill>
                  <a:schemeClr val="bg1"/>
                </a:solidFill>
                <a:latin typeface="Calibri"/>
                <a:cs typeface="Calibri"/>
              </a:rPr>
              <a:t>important </a:t>
            </a:r>
            <a:r>
              <a:rPr lang="en-US" sz="2400" dirty="0" smtClean="0">
                <a:solidFill>
                  <a:schemeClr val="bg1"/>
                </a:solidFill>
                <a:latin typeface="Calibri"/>
                <a:cs typeface="Calibri"/>
              </a:rPr>
              <a:t>themes were identified: </a:t>
            </a:r>
            <a:r>
              <a:rPr lang="en-US" sz="2400" dirty="0" smtClean="0">
                <a:solidFill>
                  <a:schemeClr val="bg1"/>
                </a:solidFill>
                <a:latin typeface="Calibri"/>
                <a:cs typeface="Calibri"/>
              </a:rPr>
              <a:t>the value of success and independence in post-care life and the issue of unengaged youth. Through analysis and interpretation of what</a:t>
            </a:r>
            <a:r>
              <a:rPr lang="en-US" sz="2400" dirty="0" smtClean="0">
                <a:solidFill>
                  <a:schemeClr val="bg1"/>
                </a:solidFill>
                <a:latin typeface="Calibri"/>
                <a:cs typeface="Calibri"/>
              </a:rPr>
              <a:t> stakeholders wanted </a:t>
            </a:r>
            <a:r>
              <a:rPr lang="en-US" sz="2400" dirty="0" smtClean="0">
                <a:solidFill>
                  <a:schemeClr val="bg1"/>
                </a:solidFill>
                <a:latin typeface="Calibri"/>
                <a:cs typeface="Calibri"/>
              </a:rPr>
              <a:t>for youth in care we developed the</a:t>
            </a:r>
            <a:r>
              <a:rPr lang="en-US" sz="2400" dirty="0" smtClean="0">
                <a:solidFill>
                  <a:schemeClr val="bg1"/>
                </a:solidFill>
                <a:latin typeface="Calibri"/>
                <a:cs typeface="Calibri"/>
              </a:rPr>
              <a:t> community </a:t>
            </a:r>
            <a:r>
              <a:rPr lang="en-US" sz="2400" dirty="0" smtClean="0">
                <a:solidFill>
                  <a:schemeClr val="bg1"/>
                </a:solidFill>
                <a:latin typeface="Calibri"/>
                <a:cs typeface="Calibri"/>
              </a:rPr>
              <a:t>based definitions for success and independence.</a:t>
            </a:r>
          </a:p>
          <a:p>
            <a:pPr marL="571500" indent="-571500"/>
            <a:endParaRPr lang="en-US" sz="2400" dirty="0" smtClean="0">
              <a:solidFill>
                <a:schemeClr val="bg1"/>
              </a:solidFill>
              <a:latin typeface="Calibri"/>
              <a:cs typeface="Calibri"/>
            </a:endParaRPr>
          </a:p>
          <a:p>
            <a:pPr marL="571500" indent="-571500"/>
            <a:endParaRPr lang="en-US" sz="2400" dirty="0">
              <a:solidFill>
                <a:schemeClr val="bg1"/>
              </a:solidFill>
              <a:latin typeface="Calibri"/>
              <a:cs typeface="Calibri"/>
            </a:endParaRPr>
          </a:p>
        </p:txBody>
      </p:sp>
      <p:sp>
        <p:nvSpPr>
          <p:cNvPr id="31" name="TextBox 30"/>
          <p:cNvSpPr txBox="1"/>
          <p:nvPr/>
        </p:nvSpPr>
        <p:spPr>
          <a:xfrm>
            <a:off x="2590800" y="1295400"/>
            <a:ext cx="27813000" cy="830997"/>
          </a:xfrm>
          <a:prstGeom prst="rect">
            <a:avLst/>
          </a:prstGeom>
          <a:noFill/>
        </p:spPr>
        <p:txBody>
          <a:bodyPr wrap="square" rtlCol="0">
            <a:spAutoFit/>
          </a:bodyPr>
          <a:lstStyle/>
          <a:p>
            <a:pPr algn="ctr"/>
            <a:r>
              <a:rPr lang="en-US" sz="2400" b="1" u="sng" dirty="0" smtClean="0"/>
              <a:t>Karishma Dara</a:t>
            </a:r>
            <a:r>
              <a:rPr lang="en-US" sz="2400" b="1" baseline="30000" dirty="0" smtClean="0"/>
              <a:t>1</a:t>
            </a:r>
            <a:r>
              <a:rPr lang="en-US" sz="2400" b="1" dirty="0" smtClean="0"/>
              <a:t>, Bonnie Smith, MA</a:t>
            </a:r>
            <a:r>
              <a:rPr lang="en-US" sz="2400" b="1" baseline="30000" dirty="0" smtClean="0"/>
              <a:t>1</a:t>
            </a:r>
            <a:r>
              <a:rPr lang="en-US" sz="2400" b="1" dirty="0" smtClean="0"/>
              <a:t>, Deborah Napolitano, </a:t>
            </a:r>
            <a:r>
              <a:rPr lang="en-US" sz="2400" b="1" dirty="0" err="1" smtClean="0"/>
              <a:t>Ph.D</a:t>
            </a:r>
            <a:r>
              <a:rPr lang="en-US" sz="2400" b="1" dirty="0" smtClean="0"/>
              <a:t>, BCBA-D, LBA</a:t>
            </a:r>
            <a:r>
              <a:rPr lang="en-US" sz="2400" b="1" baseline="30000" dirty="0" smtClean="0"/>
              <a:t>1</a:t>
            </a:r>
            <a:endParaRPr lang="en-US" sz="2400" dirty="0" smtClean="0"/>
          </a:p>
          <a:p>
            <a:pPr algn="ctr"/>
            <a:r>
              <a:rPr lang="en-US" sz="2400" baseline="30000" dirty="0" smtClean="0"/>
              <a:t>1</a:t>
            </a:r>
            <a:r>
              <a:rPr lang="en-US" sz="2400" dirty="0" smtClean="0"/>
              <a:t>Strong Center for Developmental Disabilities Division of </a:t>
            </a:r>
            <a:r>
              <a:rPr lang="en-US" sz="2400" dirty="0" err="1" smtClean="0"/>
              <a:t>Neurodevelopmental</a:t>
            </a:r>
            <a:r>
              <a:rPr lang="en-US" sz="2400" dirty="0" smtClean="0"/>
              <a:t> and Behavioral Pediatrics, University of Rochester Medical Center, 601 Elmwood Ave, Rochester, NY 14627 </a:t>
            </a:r>
            <a:endParaRPr lang="en-US" sz="2400" baseline="30000" dirty="0">
              <a:latin typeface="Calibri"/>
              <a:cs typeface="Calibri"/>
            </a:endParaRPr>
          </a:p>
        </p:txBody>
      </p:sp>
      <p:sp>
        <p:nvSpPr>
          <p:cNvPr id="35" name="TextBox 34"/>
          <p:cNvSpPr txBox="1"/>
          <p:nvPr/>
        </p:nvSpPr>
        <p:spPr>
          <a:xfrm>
            <a:off x="533400" y="11811000"/>
            <a:ext cx="9220200" cy="4524315"/>
          </a:xfrm>
          <a:prstGeom prst="rect">
            <a:avLst/>
          </a:prstGeom>
          <a:noFill/>
        </p:spPr>
        <p:txBody>
          <a:bodyPr wrap="square" rtlCol="0">
            <a:spAutoFit/>
          </a:bodyPr>
          <a:lstStyle/>
          <a:p>
            <a:pPr algn="just"/>
            <a:r>
              <a:rPr lang="en-US" sz="2400" dirty="0" smtClean="0">
                <a:solidFill>
                  <a:srgbClr val="FFFFFF"/>
                </a:solidFill>
                <a:latin typeface="Calibri"/>
                <a:cs typeface="Calibri"/>
              </a:rPr>
              <a:t>P</a:t>
            </a:r>
            <a:r>
              <a:rPr lang="en-US" sz="2400" dirty="0" smtClean="0">
                <a:solidFill>
                  <a:srgbClr val="FFFFFF"/>
                </a:solidFill>
                <a:latin typeface="Calibri"/>
                <a:cs typeface="Calibri"/>
              </a:rPr>
              <a:t>ublished </a:t>
            </a:r>
            <a:r>
              <a:rPr lang="en-US" sz="2400" dirty="0" smtClean="0">
                <a:solidFill>
                  <a:srgbClr val="FFFFFF"/>
                </a:solidFill>
                <a:latin typeface="Calibri"/>
                <a:cs typeface="Calibri"/>
              </a:rPr>
              <a:t>literature on transition curricula</a:t>
            </a:r>
            <a:r>
              <a:rPr lang="en-US" sz="2400" dirty="0" smtClean="0">
                <a:solidFill>
                  <a:srgbClr val="FFFFFF"/>
                </a:solidFill>
                <a:latin typeface="Calibri"/>
                <a:cs typeface="Calibri"/>
              </a:rPr>
              <a:t> was reviewed to </a:t>
            </a:r>
            <a:r>
              <a:rPr lang="en-US" sz="2400" dirty="0" smtClean="0">
                <a:solidFill>
                  <a:srgbClr val="FFFFFF"/>
                </a:solidFill>
                <a:latin typeface="Calibri"/>
                <a:cs typeface="Calibri"/>
              </a:rPr>
              <a:t>identify critical target areas for youth with IDD when transitioning to adulthood. </a:t>
            </a:r>
            <a:r>
              <a:rPr lang="en-US" sz="2400" dirty="0" smtClean="0">
                <a:solidFill>
                  <a:srgbClr val="FFFFFF"/>
                </a:solidFill>
                <a:latin typeface="Calibri"/>
                <a:cs typeface="Calibri"/>
              </a:rPr>
              <a:t> This literature was compared to </a:t>
            </a:r>
            <a:r>
              <a:rPr lang="en-US" sz="2400" dirty="0" smtClean="0">
                <a:solidFill>
                  <a:srgbClr val="FFFFFF"/>
                </a:solidFill>
                <a:latin typeface="Calibri"/>
                <a:cs typeface="Calibri"/>
              </a:rPr>
              <a:t>data previously collected</a:t>
            </a:r>
            <a:r>
              <a:rPr lang="en-US" sz="2400" dirty="0" smtClean="0">
                <a:solidFill>
                  <a:srgbClr val="FFFFFF"/>
                </a:solidFill>
                <a:latin typeface="Calibri"/>
                <a:cs typeface="Calibri"/>
              </a:rPr>
              <a:t> through forums across New York state as </a:t>
            </a:r>
            <a:r>
              <a:rPr lang="en-US" sz="2400" dirty="0" smtClean="0">
                <a:solidFill>
                  <a:srgbClr val="FFFFFF"/>
                </a:solidFill>
                <a:latin typeface="Calibri"/>
                <a:cs typeface="Calibri"/>
              </a:rPr>
              <a:t>part of a project designed to identify the needs of youth with IDD in foster care.</a:t>
            </a:r>
            <a:r>
              <a:rPr lang="en-US" sz="2400" dirty="0" smtClean="0">
                <a:solidFill>
                  <a:srgbClr val="FFFFFF"/>
                </a:solidFill>
                <a:latin typeface="Calibri"/>
                <a:cs typeface="Calibri"/>
              </a:rPr>
              <a:t> A </a:t>
            </a:r>
            <a:r>
              <a:rPr lang="en-US" sz="2400" dirty="0" smtClean="0">
                <a:solidFill>
                  <a:srgbClr val="FFFFFF"/>
                </a:solidFill>
                <a:latin typeface="Calibri"/>
                <a:cs typeface="Calibri"/>
              </a:rPr>
              <a:t>secondary analysis of </a:t>
            </a:r>
            <a:r>
              <a:rPr lang="en-US" sz="2400" dirty="0" smtClean="0">
                <a:solidFill>
                  <a:srgbClr val="FFFFFF"/>
                </a:solidFill>
                <a:latin typeface="Calibri"/>
                <a:cs typeface="Calibri"/>
              </a:rPr>
              <a:t>this data was </a:t>
            </a:r>
            <a:r>
              <a:rPr lang="en-US" sz="2400" dirty="0" smtClean="0">
                <a:solidFill>
                  <a:srgbClr val="FFFFFF"/>
                </a:solidFill>
                <a:latin typeface="Calibri"/>
                <a:cs typeface="Calibri"/>
              </a:rPr>
              <a:t>performed focusing specifically on the community definition of success and independence, the skills these participants identified as most important, recommendations for building these skills, and other related important community needs.  Finally, experts in the field were interviewed and/or provided with the specific domain areas both through email exchange and in person to confirm or add to the final list of critical domains. </a:t>
            </a:r>
            <a:endParaRPr lang="en-US" sz="2400" dirty="0">
              <a:solidFill>
                <a:srgbClr val="FFFFFF"/>
              </a:solidFill>
              <a:latin typeface="Calibri"/>
              <a:cs typeface="Calibri"/>
            </a:endParaRPr>
          </a:p>
        </p:txBody>
      </p:sp>
      <p:sp>
        <p:nvSpPr>
          <p:cNvPr id="2048" name="Rectangle 2047"/>
          <p:cNvSpPr/>
          <p:nvPr/>
        </p:nvSpPr>
        <p:spPr>
          <a:xfrm>
            <a:off x="609600" y="9555540"/>
            <a:ext cx="8991600" cy="1569660"/>
          </a:xfrm>
          <a:prstGeom prst="rect">
            <a:avLst/>
          </a:prstGeom>
        </p:spPr>
        <p:txBody>
          <a:bodyPr wrap="square">
            <a:spAutoFit/>
          </a:bodyPr>
          <a:lstStyle/>
          <a:p>
            <a:pPr algn="just"/>
            <a:r>
              <a:rPr lang="en-US" sz="2400" dirty="0" smtClean="0">
                <a:solidFill>
                  <a:schemeClr val="bg1"/>
                </a:solidFill>
                <a:latin typeface="Calibri"/>
                <a:cs typeface="Calibri"/>
              </a:rPr>
              <a:t>The purpose of this study is to provide a recommended set of skill domains for youth with IDD in foster care to consider when transitioning out of the child welfare system. </a:t>
            </a:r>
          </a:p>
          <a:p>
            <a:pPr algn="just"/>
            <a:r>
              <a:rPr lang="en-US" sz="2400" dirty="0" smtClean="0">
                <a:solidFill>
                  <a:schemeClr val="bg1"/>
                </a:solidFill>
                <a:latin typeface="Calibri"/>
                <a:cs typeface="Calibri"/>
              </a:rPr>
              <a:t> </a:t>
            </a:r>
          </a:p>
        </p:txBody>
      </p:sp>
      <p:sp>
        <p:nvSpPr>
          <p:cNvPr id="2062" name="Rounded Rectangle 2061"/>
          <p:cNvSpPr/>
          <p:nvPr/>
        </p:nvSpPr>
        <p:spPr bwMode="auto">
          <a:xfrm>
            <a:off x="9525000" y="2936320"/>
            <a:ext cx="6248400" cy="22098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chemeClr val="tx1"/>
              </a:solidFill>
              <a:effectLst/>
              <a:latin typeface="Arial" charset="0"/>
            </a:endParaRPr>
          </a:p>
        </p:txBody>
      </p:sp>
      <p:sp>
        <p:nvSpPr>
          <p:cNvPr id="41" name="Rectangle 40"/>
          <p:cNvSpPr/>
          <p:nvPr/>
        </p:nvSpPr>
        <p:spPr>
          <a:xfrm>
            <a:off x="21640800" y="11887200"/>
            <a:ext cx="8991600" cy="461665"/>
          </a:xfrm>
          <a:prstGeom prst="rect">
            <a:avLst/>
          </a:prstGeom>
        </p:spPr>
        <p:txBody>
          <a:bodyPr wrap="square">
            <a:spAutoFit/>
          </a:bodyPr>
          <a:lstStyle/>
          <a:p>
            <a:pPr marL="571500" indent="-571500">
              <a:buFont typeface="Arial"/>
              <a:buChar char="•"/>
            </a:pPr>
            <a:endParaRPr lang="en-US" sz="2400" dirty="0">
              <a:solidFill>
                <a:schemeClr val="bg1"/>
              </a:solidFill>
              <a:latin typeface="Calibri"/>
              <a:cs typeface="Calibri"/>
            </a:endParaRPr>
          </a:p>
        </p:txBody>
      </p:sp>
      <p:sp>
        <p:nvSpPr>
          <p:cNvPr id="2054" name="Rectangle 2053"/>
          <p:cNvSpPr/>
          <p:nvPr/>
        </p:nvSpPr>
        <p:spPr>
          <a:xfrm>
            <a:off x="8229600" y="5967442"/>
            <a:ext cx="16459200" cy="646331"/>
          </a:xfrm>
          <a:prstGeom prst="rect">
            <a:avLst/>
          </a:prstGeom>
        </p:spPr>
        <p:txBody>
          <a:bodyPr>
            <a:spAutoFit/>
          </a:bodyPr>
          <a:lstStyle/>
          <a:p>
            <a:endParaRPr lang="en-US" dirty="0">
              <a:latin typeface="Calibri"/>
              <a:cs typeface="Calibri"/>
            </a:endParaRPr>
          </a:p>
        </p:txBody>
      </p:sp>
      <p:sp>
        <p:nvSpPr>
          <p:cNvPr id="43" name="Rectangle 42"/>
          <p:cNvSpPr/>
          <p:nvPr/>
        </p:nvSpPr>
        <p:spPr>
          <a:xfrm>
            <a:off x="21564600" y="9067800"/>
            <a:ext cx="10668000" cy="3046988"/>
          </a:xfrm>
          <a:prstGeom prst="rect">
            <a:avLst/>
          </a:prstGeom>
        </p:spPr>
        <p:txBody>
          <a:bodyPr wrap="square">
            <a:spAutoFit/>
          </a:bodyPr>
          <a:lstStyle/>
          <a:p>
            <a:pPr algn="just"/>
            <a:r>
              <a:rPr lang="en-US" sz="2400" dirty="0" smtClean="0">
                <a:solidFill>
                  <a:schemeClr val="bg1"/>
                </a:solidFill>
                <a:latin typeface="Calibri"/>
                <a:cs typeface="Calibri"/>
              </a:rPr>
              <a:t>Many themes were</a:t>
            </a:r>
            <a:r>
              <a:rPr lang="en-US" sz="2400" dirty="0" smtClean="0">
                <a:solidFill>
                  <a:schemeClr val="bg1"/>
                </a:solidFill>
                <a:latin typeface="Calibri"/>
                <a:cs typeface="Calibri"/>
              </a:rPr>
              <a:t> identified </a:t>
            </a:r>
            <a:r>
              <a:rPr lang="en-US" sz="2400" dirty="0" smtClean="0">
                <a:solidFill>
                  <a:schemeClr val="bg1"/>
                </a:solidFill>
                <a:latin typeface="Calibri"/>
                <a:cs typeface="Calibri"/>
              </a:rPr>
              <a:t>t</a:t>
            </a:r>
            <a:r>
              <a:rPr lang="en-US" sz="2400" dirty="0" smtClean="0">
                <a:solidFill>
                  <a:schemeClr val="bg1"/>
                </a:solidFill>
                <a:latin typeface="Calibri"/>
                <a:cs typeface="Calibri"/>
              </a:rPr>
              <a:t>hrough </a:t>
            </a:r>
            <a:r>
              <a:rPr lang="en-US" sz="2400" dirty="0" smtClean="0">
                <a:solidFill>
                  <a:schemeClr val="bg1"/>
                </a:solidFill>
                <a:latin typeface="Calibri"/>
                <a:cs typeface="Calibri"/>
              </a:rPr>
              <a:t>the secondary analysis</a:t>
            </a:r>
            <a:r>
              <a:rPr lang="en-US" sz="2400" dirty="0" smtClean="0">
                <a:solidFill>
                  <a:schemeClr val="bg1"/>
                </a:solidFill>
                <a:latin typeface="Calibri"/>
                <a:cs typeface="Calibri"/>
              </a:rPr>
              <a:t> that contributed to the following additiona</a:t>
            </a:r>
            <a:r>
              <a:rPr lang="en-US" sz="2400" dirty="0" smtClean="0">
                <a:solidFill>
                  <a:schemeClr val="bg1"/>
                </a:solidFill>
                <a:latin typeface="Calibri"/>
                <a:cs typeface="Calibri"/>
              </a:rPr>
              <a:t>l</a:t>
            </a:r>
            <a:r>
              <a:rPr lang="en-US" sz="2400" dirty="0" smtClean="0">
                <a:solidFill>
                  <a:schemeClr val="bg1"/>
                </a:solidFill>
                <a:latin typeface="Calibri"/>
                <a:cs typeface="Calibri"/>
              </a:rPr>
              <a:t> </a:t>
            </a:r>
            <a:r>
              <a:rPr lang="en-US" sz="2400" dirty="0" smtClean="0">
                <a:solidFill>
                  <a:schemeClr val="bg1"/>
                </a:solidFill>
                <a:latin typeface="Calibri"/>
                <a:cs typeface="Calibri"/>
              </a:rPr>
              <a:t>questions about how best to support youth with IDD during the transition process.</a:t>
            </a:r>
            <a:r>
              <a:rPr lang="en-US" sz="2400" dirty="0" smtClean="0">
                <a:solidFill>
                  <a:schemeClr val="bg1"/>
                </a:solidFill>
                <a:latin typeface="Calibri"/>
                <a:cs typeface="Calibri"/>
              </a:rPr>
              <a:t> </a:t>
            </a:r>
          </a:p>
          <a:p>
            <a:pPr marL="571500" indent="-571500">
              <a:buFont typeface="Arial"/>
              <a:buChar char="•"/>
            </a:pPr>
            <a:r>
              <a:rPr lang="en-US" sz="2400" dirty="0" smtClean="0">
                <a:solidFill>
                  <a:schemeClr val="bg1"/>
                </a:solidFill>
                <a:latin typeface="Calibri"/>
                <a:cs typeface="Calibri"/>
              </a:rPr>
              <a:t>How are “unengaged youth” within this system motivated to prepare for transition effectively?</a:t>
            </a:r>
          </a:p>
          <a:p>
            <a:pPr marL="571500" indent="-571500">
              <a:buFont typeface="Arial"/>
              <a:buChar char="•"/>
            </a:pPr>
            <a:r>
              <a:rPr lang="en-US" sz="2400" dirty="0" smtClean="0">
                <a:solidFill>
                  <a:schemeClr val="bg1"/>
                </a:solidFill>
                <a:latin typeface="Calibri"/>
                <a:cs typeface="Calibri"/>
              </a:rPr>
              <a:t>How would the youth prioritize these skill domains?</a:t>
            </a:r>
          </a:p>
          <a:p>
            <a:pPr marL="571500" indent="-571500">
              <a:buFont typeface="Arial"/>
              <a:buChar char="•"/>
            </a:pPr>
            <a:r>
              <a:rPr lang="en-US" sz="2400" dirty="0" smtClean="0">
                <a:solidFill>
                  <a:schemeClr val="bg1"/>
                </a:solidFill>
                <a:latin typeface="Calibri"/>
                <a:cs typeface="Calibri"/>
              </a:rPr>
              <a:t>What are the best practices for teaching these skills to youth?</a:t>
            </a:r>
          </a:p>
          <a:p>
            <a:pPr algn="just"/>
            <a:endParaRPr lang="en-US" sz="2400" dirty="0">
              <a:solidFill>
                <a:schemeClr val="bg1"/>
              </a:solidFill>
              <a:latin typeface="Calibri"/>
              <a:cs typeface="Calibri"/>
            </a:endParaRPr>
          </a:p>
        </p:txBody>
      </p:sp>
      <p:sp>
        <p:nvSpPr>
          <p:cNvPr id="24" name="TextBox 23"/>
          <p:cNvSpPr txBox="1"/>
          <p:nvPr/>
        </p:nvSpPr>
        <p:spPr>
          <a:xfrm>
            <a:off x="1905000" y="2971800"/>
            <a:ext cx="5791200"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b="1" dirty="0" smtClean="0">
                <a:solidFill>
                  <a:schemeClr val="tx1"/>
                </a:solidFill>
                <a:latin typeface="Calibri"/>
                <a:cs typeface="Calibri"/>
              </a:rPr>
              <a:t>BACKGROUND</a:t>
            </a:r>
            <a:endParaRPr lang="en-US" b="1" dirty="0">
              <a:solidFill>
                <a:schemeClr val="tx1"/>
              </a:solidFill>
              <a:latin typeface="Calibri"/>
              <a:cs typeface="Calibri"/>
            </a:endParaRPr>
          </a:p>
        </p:txBody>
      </p:sp>
      <p:sp>
        <p:nvSpPr>
          <p:cNvPr id="54" name="Rounded Rectangle 53"/>
          <p:cNvSpPr/>
          <p:nvPr/>
        </p:nvSpPr>
        <p:spPr bwMode="auto">
          <a:xfrm>
            <a:off x="457200" y="8839200"/>
            <a:ext cx="8915400" cy="6858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rgbClr val="FFDD00"/>
              </a:solidFill>
              <a:effectLst/>
              <a:latin typeface="Arial" charset="0"/>
            </a:endParaRPr>
          </a:p>
        </p:txBody>
      </p:sp>
      <p:sp>
        <p:nvSpPr>
          <p:cNvPr id="55" name="Rounded Rectangle 54"/>
          <p:cNvSpPr/>
          <p:nvPr/>
        </p:nvSpPr>
        <p:spPr bwMode="auto">
          <a:xfrm>
            <a:off x="533400" y="11049000"/>
            <a:ext cx="8915400" cy="6858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rgbClr val="FFDD00"/>
              </a:solidFill>
              <a:effectLst/>
              <a:latin typeface="Arial" charset="0"/>
            </a:endParaRPr>
          </a:p>
        </p:txBody>
      </p:sp>
      <p:sp>
        <p:nvSpPr>
          <p:cNvPr id="56" name="Rounded Rectangle 55"/>
          <p:cNvSpPr/>
          <p:nvPr/>
        </p:nvSpPr>
        <p:spPr bwMode="auto">
          <a:xfrm>
            <a:off x="21488400" y="2895600"/>
            <a:ext cx="10439400" cy="6858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rgbClr val="FFDD00"/>
              </a:solidFill>
              <a:effectLst/>
              <a:latin typeface="Arial" charset="0"/>
            </a:endParaRPr>
          </a:p>
        </p:txBody>
      </p:sp>
      <p:sp>
        <p:nvSpPr>
          <p:cNvPr id="57" name="Rounded Rectangle 56"/>
          <p:cNvSpPr/>
          <p:nvPr/>
        </p:nvSpPr>
        <p:spPr bwMode="auto">
          <a:xfrm>
            <a:off x="21488400" y="8382000"/>
            <a:ext cx="10515600" cy="6858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rgbClr val="FFDD00"/>
              </a:solidFill>
              <a:effectLst/>
              <a:latin typeface="Arial" charset="0"/>
            </a:endParaRPr>
          </a:p>
        </p:txBody>
      </p:sp>
      <p:sp>
        <p:nvSpPr>
          <p:cNvPr id="58" name="Rounded Rectangle 57"/>
          <p:cNvSpPr/>
          <p:nvPr/>
        </p:nvSpPr>
        <p:spPr bwMode="auto">
          <a:xfrm>
            <a:off x="21412200" y="14020800"/>
            <a:ext cx="10820400" cy="4572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rgbClr val="FFDD00"/>
              </a:solidFill>
              <a:effectLst/>
              <a:latin typeface="Arial" charset="0"/>
            </a:endParaRPr>
          </a:p>
        </p:txBody>
      </p:sp>
      <p:sp>
        <p:nvSpPr>
          <p:cNvPr id="59" name="TextBox 58"/>
          <p:cNvSpPr txBox="1"/>
          <p:nvPr/>
        </p:nvSpPr>
        <p:spPr>
          <a:xfrm>
            <a:off x="1752600" y="8839200"/>
            <a:ext cx="5791200"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b="1" dirty="0">
                <a:solidFill>
                  <a:srgbClr val="000000"/>
                </a:solidFill>
                <a:latin typeface="Calibri"/>
                <a:cs typeface="Calibri"/>
              </a:rPr>
              <a:t>OBJECTIVES</a:t>
            </a:r>
          </a:p>
        </p:txBody>
      </p:sp>
      <p:sp>
        <p:nvSpPr>
          <p:cNvPr id="60" name="TextBox 59"/>
          <p:cNvSpPr txBox="1"/>
          <p:nvPr/>
        </p:nvSpPr>
        <p:spPr>
          <a:xfrm>
            <a:off x="1981200" y="11049000"/>
            <a:ext cx="5791200"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b="1" dirty="0" smtClean="0">
                <a:solidFill>
                  <a:srgbClr val="000000"/>
                </a:solidFill>
                <a:latin typeface="Calibri"/>
                <a:cs typeface="Calibri"/>
              </a:rPr>
              <a:t>METHODS</a:t>
            </a:r>
            <a:endParaRPr lang="en-US" b="1" dirty="0">
              <a:solidFill>
                <a:srgbClr val="000000"/>
              </a:solidFill>
              <a:latin typeface="Calibri"/>
              <a:cs typeface="Calibri"/>
            </a:endParaRPr>
          </a:p>
        </p:txBody>
      </p:sp>
      <p:sp>
        <p:nvSpPr>
          <p:cNvPr id="61" name="TextBox 60"/>
          <p:cNvSpPr txBox="1"/>
          <p:nvPr/>
        </p:nvSpPr>
        <p:spPr>
          <a:xfrm>
            <a:off x="24079200" y="2895600"/>
            <a:ext cx="5791200"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b="1" dirty="0" smtClean="0">
                <a:solidFill>
                  <a:srgbClr val="000000"/>
                </a:solidFill>
                <a:latin typeface="Calibri"/>
                <a:cs typeface="Calibri"/>
              </a:rPr>
              <a:t>DISCUSSION</a:t>
            </a:r>
            <a:endParaRPr lang="en-US" b="1" dirty="0">
              <a:solidFill>
                <a:srgbClr val="000000"/>
              </a:solidFill>
              <a:latin typeface="Calibri"/>
              <a:cs typeface="Calibri"/>
            </a:endParaRPr>
          </a:p>
        </p:txBody>
      </p:sp>
      <p:sp>
        <p:nvSpPr>
          <p:cNvPr id="62" name="TextBox 61"/>
          <p:cNvSpPr txBox="1"/>
          <p:nvPr/>
        </p:nvSpPr>
        <p:spPr>
          <a:xfrm>
            <a:off x="21869400" y="8382000"/>
            <a:ext cx="9677400"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b="1" dirty="0" smtClean="0">
                <a:solidFill>
                  <a:srgbClr val="000000"/>
                </a:solidFill>
                <a:latin typeface="Calibri"/>
                <a:cs typeface="Calibri"/>
              </a:rPr>
              <a:t>FURTHER RESEARCH</a:t>
            </a:r>
            <a:endParaRPr lang="en-US" b="1" dirty="0">
              <a:solidFill>
                <a:srgbClr val="000000"/>
              </a:solidFill>
              <a:latin typeface="Calibri"/>
              <a:cs typeface="Calibri"/>
            </a:endParaRPr>
          </a:p>
        </p:txBody>
      </p:sp>
      <p:sp>
        <p:nvSpPr>
          <p:cNvPr id="63" name="TextBox 62"/>
          <p:cNvSpPr txBox="1"/>
          <p:nvPr/>
        </p:nvSpPr>
        <p:spPr>
          <a:xfrm>
            <a:off x="23774400" y="13907869"/>
            <a:ext cx="5791200"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b="1" dirty="0" smtClean="0">
                <a:solidFill>
                  <a:srgbClr val="000000"/>
                </a:solidFill>
                <a:latin typeface="Calibri"/>
                <a:cs typeface="Calibri"/>
              </a:rPr>
              <a:t>REFERENCES</a:t>
            </a:r>
            <a:endParaRPr lang="en-US" b="1" dirty="0">
              <a:solidFill>
                <a:srgbClr val="000000"/>
              </a:solidFill>
              <a:latin typeface="Calibri"/>
              <a:cs typeface="Calibri"/>
            </a:endParaRPr>
          </a:p>
        </p:txBody>
      </p:sp>
      <p:sp>
        <p:nvSpPr>
          <p:cNvPr id="42" name="Rounded Rectangle 41"/>
          <p:cNvSpPr/>
          <p:nvPr/>
        </p:nvSpPr>
        <p:spPr bwMode="auto">
          <a:xfrm>
            <a:off x="21488400" y="11811000"/>
            <a:ext cx="10515600" cy="6096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dirty="0" smtClean="0">
              <a:ln>
                <a:noFill/>
              </a:ln>
              <a:solidFill>
                <a:srgbClr val="FFDD00"/>
              </a:solidFill>
              <a:effectLst/>
              <a:latin typeface="Arial" charset="0"/>
            </a:endParaRPr>
          </a:p>
        </p:txBody>
      </p:sp>
      <p:sp>
        <p:nvSpPr>
          <p:cNvPr id="44" name="TextBox 43"/>
          <p:cNvSpPr txBox="1"/>
          <p:nvPr/>
        </p:nvSpPr>
        <p:spPr>
          <a:xfrm>
            <a:off x="23115954" y="11734800"/>
            <a:ext cx="6830646" cy="64633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b="1" dirty="0" smtClean="0">
                <a:solidFill>
                  <a:srgbClr val="000000"/>
                </a:solidFill>
                <a:latin typeface="Calibri"/>
                <a:cs typeface="Calibri"/>
              </a:rPr>
              <a:t>ACKNOWLEDGEMENTS</a:t>
            </a:r>
            <a:endParaRPr lang="en-US" b="1" dirty="0">
              <a:solidFill>
                <a:srgbClr val="000000"/>
              </a:solidFill>
              <a:latin typeface="Calibri"/>
              <a:cs typeface="Calibri"/>
            </a:endParaRPr>
          </a:p>
        </p:txBody>
      </p:sp>
      <p:sp>
        <p:nvSpPr>
          <p:cNvPr id="45" name="Rectangle 44"/>
          <p:cNvSpPr/>
          <p:nvPr/>
        </p:nvSpPr>
        <p:spPr>
          <a:xfrm>
            <a:off x="21564600" y="12451140"/>
            <a:ext cx="10515600" cy="1569660"/>
          </a:xfrm>
          <a:prstGeom prst="rect">
            <a:avLst/>
          </a:prstGeom>
        </p:spPr>
        <p:txBody>
          <a:bodyPr wrap="square">
            <a:spAutoFit/>
          </a:bodyPr>
          <a:lstStyle/>
          <a:p>
            <a:pPr algn="just"/>
            <a:r>
              <a:rPr lang="en-US" sz="2400" dirty="0" smtClean="0">
                <a:solidFill>
                  <a:schemeClr val="bg1"/>
                </a:solidFill>
                <a:latin typeface="Calibri"/>
                <a:cs typeface="Calibri"/>
              </a:rPr>
              <a:t>This project was made possible through a scholarship received for a research fellowship from the Haggerty-Friedman Psychosocial fund for Behavioral and Developmental </a:t>
            </a:r>
            <a:r>
              <a:rPr lang="en-US" sz="2400" dirty="0" smtClean="0">
                <a:solidFill>
                  <a:schemeClr val="bg1"/>
                </a:solidFill>
                <a:latin typeface="Calibri"/>
                <a:cs typeface="Calibri"/>
              </a:rPr>
              <a:t>Pediatrics and support from the New York State Developmental Disabilities Planning Council. </a:t>
            </a:r>
            <a:endParaRPr lang="en-US" sz="2400" dirty="0" smtClean="0">
              <a:solidFill>
                <a:schemeClr val="bg1"/>
              </a:solidFill>
              <a:latin typeface="Calibri"/>
              <a:cs typeface="Calibri"/>
            </a:endParaRPr>
          </a:p>
        </p:txBody>
      </p:sp>
      <p:sp>
        <p:nvSpPr>
          <p:cNvPr id="46" name="Rounded Rectangle 45"/>
          <p:cNvSpPr/>
          <p:nvPr/>
        </p:nvSpPr>
        <p:spPr bwMode="auto">
          <a:xfrm>
            <a:off x="14706600" y="5195024"/>
            <a:ext cx="6477000" cy="2819400"/>
          </a:xfrm>
          <a:prstGeom prst="roundRect">
            <a:avLst/>
          </a:prstGeom>
          <a:solidFill>
            <a:srgbClr val="C9D7E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3500438" rtl="0" eaLnBrk="1" fontAlgn="base" latinLnBrk="0" hangingPunct="1">
              <a:lnSpc>
                <a:spcPct val="100000"/>
              </a:lnSpc>
              <a:spcBef>
                <a:spcPct val="0"/>
              </a:spcBef>
              <a:spcAft>
                <a:spcPct val="0"/>
              </a:spcAft>
              <a:buClrTx/>
              <a:buSzTx/>
              <a:buFontTx/>
              <a:buNone/>
              <a:tabLst/>
            </a:pPr>
            <a:endParaRPr kumimoji="0" lang="en-US" sz="6900" b="0" i="0" u="none" strike="noStrike" cap="none" normalizeH="0" baseline="0" smtClean="0">
              <a:ln>
                <a:noFill/>
              </a:ln>
              <a:solidFill>
                <a:schemeClr val="tx1"/>
              </a:solidFill>
              <a:effectLst/>
              <a:latin typeface="Arial" charset="0"/>
            </a:endParaRPr>
          </a:p>
        </p:txBody>
      </p:sp>
      <p:sp>
        <p:nvSpPr>
          <p:cNvPr id="47" name="TextBox 46"/>
          <p:cNvSpPr txBox="1"/>
          <p:nvPr/>
        </p:nvSpPr>
        <p:spPr>
          <a:xfrm>
            <a:off x="9906000" y="2899589"/>
            <a:ext cx="5791200" cy="2739211"/>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solidFill>
                  <a:schemeClr val="tx1"/>
                </a:solidFill>
                <a:latin typeface="Calibri"/>
                <a:cs typeface="Calibri"/>
              </a:rPr>
              <a:t>SUCCESS: </a:t>
            </a:r>
            <a:r>
              <a:rPr lang="en-US" sz="2500" i="1" dirty="0" smtClean="0"/>
              <a:t>Determined by the productive community contributions of the youth, the avoidance of poor outcomes, and the fullness of life based on involvement in different </a:t>
            </a:r>
            <a:r>
              <a:rPr lang="en-US" sz="2500" i="1" dirty="0" smtClean="0"/>
              <a:t>spheres.</a:t>
            </a:r>
            <a:r>
              <a:rPr lang="en-US" sz="2500" dirty="0" smtClean="0"/>
              <a:t> </a:t>
            </a:r>
            <a:endParaRPr lang="en-US" sz="2500" b="1" dirty="0" smtClean="0">
              <a:solidFill>
                <a:schemeClr val="tx1"/>
              </a:solidFill>
              <a:latin typeface="Calibri"/>
              <a:cs typeface="Calibri"/>
            </a:endParaRPr>
          </a:p>
          <a:p>
            <a:endParaRPr lang="en-US" b="1" dirty="0" smtClean="0">
              <a:solidFill>
                <a:schemeClr val="tx1"/>
              </a:solidFill>
              <a:latin typeface="Calibri"/>
              <a:cs typeface="Calibri"/>
            </a:endParaRPr>
          </a:p>
        </p:txBody>
      </p:sp>
      <p:sp>
        <p:nvSpPr>
          <p:cNvPr id="49" name="TextBox 48"/>
          <p:cNvSpPr txBox="1"/>
          <p:nvPr/>
        </p:nvSpPr>
        <p:spPr>
          <a:xfrm>
            <a:off x="15087600" y="5118824"/>
            <a:ext cx="5791200" cy="3339376"/>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solidFill>
                  <a:schemeClr val="tx1"/>
                </a:solidFill>
                <a:latin typeface="Calibri"/>
                <a:cs typeface="Calibri"/>
              </a:rPr>
              <a:t>INDEPENDENCE: </a:t>
            </a:r>
            <a:r>
              <a:rPr lang="en-US" sz="2500" i="1" dirty="0" smtClean="0"/>
              <a:t>Determined by self-sufficiency, ability to take on adult responsibilities, involvement in planning, and having a sense of agency. Being self-reliant in terms of direction and survival were also valued as aspects of independence. </a:t>
            </a:r>
          </a:p>
          <a:p>
            <a:endParaRPr lang="en-US" sz="2500" b="1" dirty="0">
              <a:solidFill>
                <a:schemeClr val="tx1"/>
              </a:solidFill>
              <a:latin typeface="Calibri"/>
              <a:cs typeface="Calibri"/>
            </a:endParaRPr>
          </a:p>
        </p:txBody>
      </p:sp>
      <p:graphicFrame>
        <p:nvGraphicFramePr>
          <p:cNvPr id="64" name="D 5"/>
          <p:cNvGraphicFramePr/>
          <p:nvPr/>
        </p:nvGraphicFramePr>
        <p:xfrm>
          <a:off x="10287000" y="8305800"/>
          <a:ext cx="10515600" cy="716280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65" name="TextBox 64"/>
          <p:cNvSpPr txBox="1"/>
          <p:nvPr/>
        </p:nvSpPr>
        <p:spPr>
          <a:xfrm>
            <a:off x="21640800" y="14404300"/>
            <a:ext cx="10591800" cy="2893100"/>
          </a:xfrm>
          <a:prstGeom prst="rect">
            <a:avLst/>
          </a:prstGeom>
          <a:noFill/>
        </p:spPr>
        <p:txBody>
          <a:bodyPr wrap="square" rtlCol="0">
            <a:spAutoFit/>
          </a:bodyPr>
          <a:lstStyle/>
          <a:p>
            <a:r>
              <a:rPr lang="en-US" sz="1000" dirty="0" err="1" smtClean="0">
                <a:solidFill>
                  <a:schemeClr val="accent3"/>
                </a:solidFill>
              </a:rPr>
              <a:t>Alwell</a:t>
            </a:r>
            <a:r>
              <a:rPr lang="en-US" sz="1000" dirty="0" smtClean="0">
                <a:solidFill>
                  <a:schemeClr val="accent3"/>
                </a:solidFill>
              </a:rPr>
              <a:t>, </a:t>
            </a:r>
            <a:r>
              <a:rPr lang="en-US" sz="1000" dirty="0" err="1" smtClean="0">
                <a:solidFill>
                  <a:schemeClr val="accent3"/>
                </a:solidFill>
              </a:rPr>
              <a:t>Morgen</a:t>
            </a:r>
            <a:r>
              <a:rPr lang="en-US" sz="1000" dirty="0" smtClean="0">
                <a:solidFill>
                  <a:schemeClr val="accent3"/>
                </a:solidFill>
              </a:rPr>
              <a:t>, and Cobb, Brian. "Teaching Functional Life Skills to Youth with Disabilities." [Executive Summary]. National Secondary Transition Technical Assistance Center. December 2006 </a:t>
            </a:r>
          </a:p>
          <a:p>
            <a:r>
              <a:rPr lang="en-US" sz="1000" dirty="0" smtClean="0">
                <a:solidFill>
                  <a:schemeClr val="accent3"/>
                </a:solidFill>
              </a:rPr>
              <a:t>Geenen</a:t>
            </a:r>
            <a:r>
              <a:rPr lang="en-US" sz="1000" dirty="0" smtClean="0">
                <a:solidFill>
                  <a:schemeClr val="accent3"/>
                </a:solidFill>
              </a:rPr>
              <a:t>, S, and LE Powers. “‘Tomorrow Is Another Problem’: The Experiences of Youth in Foster Care during Their Transition into Adulthood.” Children and Youth Services Review(2007): </a:t>
            </a:r>
            <a:r>
              <a:rPr lang="en-US" sz="1000" dirty="0" err="1" smtClean="0">
                <a:solidFill>
                  <a:schemeClr val="accent3"/>
                </a:solidFill>
              </a:rPr>
              <a:t>n</a:t>
            </a:r>
            <a:r>
              <a:rPr lang="en-US" sz="1000" dirty="0" smtClean="0">
                <a:solidFill>
                  <a:schemeClr val="accent3"/>
                </a:solidFill>
              </a:rPr>
              <a:t>. </a:t>
            </a:r>
            <a:r>
              <a:rPr lang="en-US" sz="1000" dirty="0" err="1" smtClean="0">
                <a:solidFill>
                  <a:schemeClr val="accent3"/>
                </a:solidFill>
              </a:rPr>
              <a:t>pag</a:t>
            </a:r>
            <a:r>
              <a:rPr lang="en-US" sz="1000" dirty="0" smtClean="0">
                <a:solidFill>
                  <a:schemeClr val="accent3"/>
                </a:solidFill>
              </a:rPr>
              <a:t>.</a:t>
            </a:r>
          </a:p>
          <a:p>
            <a:r>
              <a:rPr lang="en-US" sz="1000" dirty="0" err="1" smtClean="0">
                <a:solidFill>
                  <a:schemeClr val="accent3"/>
                </a:solidFill>
              </a:rPr>
              <a:t>Goodkind</a:t>
            </a:r>
            <a:r>
              <a:rPr lang="en-US" sz="1000" dirty="0" smtClean="0">
                <a:solidFill>
                  <a:schemeClr val="accent3"/>
                </a:solidFill>
              </a:rPr>
              <a:t>, Sarah, Lisa Ann </a:t>
            </a:r>
            <a:r>
              <a:rPr lang="en-US" sz="1000" dirty="0" err="1" smtClean="0">
                <a:solidFill>
                  <a:schemeClr val="accent3"/>
                </a:solidFill>
              </a:rPr>
              <a:t>Schelbe</a:t>
            </a:r>
            <a:r>
              <a:rPr lang="en-US" sz="1000" dirty="0" smtClean="0">
                <a:solidFill>
                  <a:schemeClr val="accent3"/>
                </a:solidFill>
              </a:rPr>
              <a:t>, and Jeffrey J. Shook. "Why Youth Leave Care: Understandings of Adulthood and Transition Successes and Challenge Among Youth Aging Out of Child Welfare." Children and Youth Services Review 33.6 (2011): 1039-048. Web</a:t>
            </a:r>
          </a:p>
          <a:p>
            <a:r>
              <a:rPr lang="en-US" sz="1000" dirty="0" smtClean="0">
                <a:solidFill>
                  <a:schemeClr val="accent3"/>
                </a:solidFill>
              </a:rPr>
              <a:t>Graham, Kara, Annie </a:t>
            </a:r>
            <a:r>
              <a:rPr lang="en-US" sz="1000" dirty="0" err="1" smtClean="0">
                <a:solidFill>
                  <a:schemeClr val="accent3"/>
                </a:solidFill>
              </a:rPr>
              <a:t>Schellinger</a:t>
            </a:r>
            <a:r>
              <a:rPr lang="en-US" sz="1000" dirty="0" smtClean="0">
                <a:solidFill>
                  <a:schemeClr val="accent3"/>
                </a:solidFill>
              </a:rPr>
              <a:t>, and Lisa Vaughn. “Developing Strategies for Positive Change: Transitioning Foster Youth to Adulthood.” Children and Youth Services Review 54 (2015) : 7179.</a:t>
            </a:r>
          </a:p>
          <a:p>
            <a:r>
              <a:rPr lang="en-US" sz="1000" dirty="0" err="1" smtClean="0">
                <a:solidFill>
                  <a:schemeClr val="accent3"/>
                </a:solidFill>
              </a:rPr>
              <a:t>Havlicek</a:t>
            </a:r>
            <a:r>
              <a:rPr lang="en-US" sz="1000" dirty="0" smtClean="0">
                <a:solidFill>
                  <a:schemeClr val="accent3"/>
                </a:solidFill>
              </a:rPr>
              <a:t>, J., </a:t>
            </a:r>
            <a:r>
              <a:rPr lang="en-US" sz="1000" dirty="0" err="1" smtClean="0">
                <a:solidFill>
                  <a:schemeClr val="accent3"/>
                </a:solidFill>
              </a:rPr>
              <a:t>Bilaver</a:t>
            </a:r>
            <a:r>
              <a:rPr lang="en-US" sz="1000" dirty="0" smtClean="0">
                <a:solidFill>
                  <a:schemeClr val="accent3"/>
                </a:solidFill>
              </a:rPr>
              <a:t>, L. &amp; </a:t>
            </a:r>
            <a:r>
              <a:rPr lang="en-US" sz="1000" dirty="0" err="1" smtClean="0">
                <a:solidFill>
                  <a:schemeClr val="accent3"/>
                </a:solidFill>
              </a:rPr>
              <a:t>Beldon</a:t>
            </a:r>
            <a:r>
              <a:rPr lang="en-US" sz="1000" dirty="0" smtClean="0">
                <a:solidFill>
                  <a:schemeClr val="accent3"/>
                </a:solidFill>
              </a:rPr>
              <a:t>, M., Barriers and facilitators of the transition to adulthood for foster youth with autism spectrum disorder: Perspectives of service providers in Illinois, Children and Youth Services Review (2015), </a:t>
            </a:r>
            <a:r>
              <a:rPr lang="en-US" sz="1000" dirty="0" err="1" smtClean="0">
                <a:solidFill>
                  <a:schemeClr val="accent3"/>
                </a:solidFill>
              </a:rPr>
              <a:t>doi</a:t>
            </a:r>
            <a:r>
              <a:rPr lang="en-US" sz="1000" dirty="0" smtClean="0">
                <a:solidFill>
                  <a:schemeClr val="accent3"/>
                </a:solidFill>
              </a:rPr>
              <a:t>: 10.1016/j.childyouth.2015.11.025</a:t>
            </a:r>
          </a:p>
          <a:p>
            <a:r>
              <a:rPr lang="en-US" sz="1000" dirty="0" smtClean="0">
                <a:solidFill>
                  <a:schemeClr val="accent3"/>
                </a:solidFill>
              </a:rPr>
              <a:t>Hill, Katharine, Elizabeth Lightfoot, and Ericka Kimball. “Foster Care Transition Services for Youth with Disabilities: Findings from a Survey of County Service Providers.” Child welfare 89.6 (2010): 63.</a:t>
            </a:r>
          </a:p>
          <a:p>
            <a:r>
              <a:rPr lang="en-US" sz="1000" dirty="0" smtClean="0">
                <a:solidFill>
                  <a:schemeClr val="accent3"/>
                </a:solidFill>
              </a:rPr>
              <a:t>Szilagyi, M. A., D. S. Rosen, D. Rubin, and S. </a:t>
            </a:r>
            <a:r>
              <a:rPr lang="en-US" sz="1000" dirty="0" err="1" smtClean="0">
                <a:solidFill>
                  <a:schemeClr val="accent3"/>
                </a:solidFill>
              </a:rPr>
              <a:t>Zlotnik</a:t>
            </a:r>
            <a:r>
              <a:rPr lang="en-US" sz="1000" dirty="0" smtClean="0">
                <a:solidFill>
                  <a:schemeClr val="accent3"/>
                </a:solidFill>
              </a:rPr>
              <a:t>. "Health Care Issues for Children and Adolescents in Foster Care and Kinship Care." Pediatrics 136.4 (2015): </a:t>
            </a:r>
            <a:r>
              <a:rPr lang="en-US" sz="1000" dirty="0" err="1" smtClean="0">
                <a:solidFill>
                  <a:schemeClr val="accent3"/>
                </a:solidFill>
              </a:rPr>
              <a:t>n</a:t>
            </a:r>
            <a:r>
              <a:rPr lang="en-US" sz="1000" dirty="0" smtClean="0">
                <a:solidFill>
                  <a:schemeClr val="accent3"/>
                </a:solidFill>
              </a:rPr>
              <a:t>. </a:t>
            </a:r>
            <a:r>
              <a:rPr lang="en-US" sz="1000" dirty="0" err="1" smtClean="0">
                <a:solidFill>
                  <a:schemeClr val="accent3"/>
                </a:solidFill>
              </a:rPr>
              <a:t>pag</a:t>
            </a:r>
            <a:r>
              <a:rPr lang="en-US" sz="1000" dirty="0" smtClean="0">
                <a:solidFill>
                  <a:schemeClr val="accent3"/>
                </a:solidFill>
              </a:rPr>
              <a:t>. Web.</a:t>
            </a:r>
          </a:p>
          <a:p>
            <a:endParaRPr lang="en-US" sz="1000" dirty="0" smtClean="0">
              <a:solidFill>
                <a:schemeClr val="accent3"/>
              </a:solidFill>
            </a:endParaRPr>
          </a:p>
          <a:p>
            <a:endParaRPr lang="en-US" sz="1000" dirty="0" smtClean="0">
              <a:solidFill>
                <a:schemeClr val="accent3"/>
              </a:solidFill>
            </a:endParaRPr>
          </a:p>
          <a:p>
            <a:endParaRPr lang="en-US" sz="1600" dirty="0" smtClean="0">
              <a:solidFill>
                <a:schemeClr val="accent3"/>
              </a:solidFill>
            </a:endParaRPr>
          </a:p>
          <a:p>
            <a:endParaRPr lang="en-US" sz="1600" dirty="0">
              <a:solidFill>
                <a:schemeClr val="accent3"/>
              </a:solidFill>
            </a:endParaRPr>
          </a:p>
        </p:txBody>
      </p:sp>
      <p:pic>
        <p:nvPicPr>
          <p:cNvPr id="66" name="Picture 65"/>
          <p:cNvPicPr/>
          <p:nvPr/>
        </p:nvPicPr>
        <p:blipFill>
          <a:blip r:embed="rId7">
            <a:extLst>
              <a:ext uri="{28A0092B-C50C-407E-A947-70E740481C1C}">
                <a14:useLocalDpi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val="0"/>
              </a:ext>
            </a:extLst>
          </a:blip>
          <a:srcRect/>
          <a:stretch>
            <a:fillRect/>
          </a:stretch>
        </p:blipFill>
        <p:spPr bwMode="auto">
          <a:xfrm>
            <a:off x="228600" y="152400"/>
            <a:ext cx="2514600" cy="2209800"/>
          </a:xfrm>
          <a:prstGeom prst="rect">
            <a:avLst/>
          </a:prstGeom>
          <a:noFill/>
          <a:ln>
            <a:noFill/>
          </a:ln>
          <a:extLst>
            <a:ext uri="{909E8E84-426E-40DD-AFC4-6F175D3DCCD1}">
              <a14:hiddenFill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a:solidFill>
                  <a:srgbClr val="FFFFFF"/>
                </a:solidFill>
              </a14:hiddenFill>
            </a:ext>
            <a:ext uri="{91240B29-F687-4F45-9708-019B960494DF}">
              <a14:hiddenLine xmlns="" xmlns:wpc="http://schemas.microsoft.com/office/word/2010/wordprocessingCanvas" xmlns:mc="http://schemas.openxmlformats.org/markup-compatibility/2006"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http://schemas.openxmlformats.org/drawingml/2006/main" xmlns:pic="http://schemas.openxmlformats.org/drawingml/2006/picture" xmlns:a14="http://schemas.microsoft.com/office/drawing/2010/main" xmlns:lc="http://schemas.openxmlformats.org/drawingml/2006/lockedCanva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Geenen, S, and LE Powers. “‘Tomorrow Is Another Problem’: The Experiences of Youth in Foster Care during Their Transition into Adulthood.” Children and Youth Services Review(2007): </a:t>
            </a:r>
            <a:r>
              <a:rPr lang="en-US" dirty="0" err="1" smtClean="0"/>
              <a:t>n</a:t>
            </a:r>
            <a:r>
              <a:rPr lang="en-US" dirty="0" smtClean="0"/>
              <a:t>. </a:t>
            </a:r>
            <a:r>
              <a:rPr lang="en-US" dirty="0" err="1" smtClean="0"/>
              <a:t>pag</a:t>
            </a:r>
            <a:r>
              <a:rPr lang="en-US" dirty="0" smtClean="0"/>
              <a:t>.</a:t>
            </a:r>
          </a:p>
          <a:p>
            <a:r>
              <a:rPr lang="en-US" dirty="0" smtClean="0"/>
              <a:t> </a:t>
            </a:r>
          </a:p>
          <a:p>
            <a:r>
              <a:rPr lang="en-US" dirty="0" err="1" smtClean="0"/>
              <a:t>Goodkind</a:t>
            </a:r>
            <a:r>
              <a:rPr lang="en-US" dirty="0" smtClean="0"/>
              <a:t>, Sarah, Lisa Ann </a:t>
            </a:r>
            <a:r>
              <a:rPr lang="en-US" dirty="0" err="1" smtClean="0"/>
              <a:t>Schelbe</a:t>
            </a:r>
            <a:r>
              <a:rPr lang="en-US" dirty="0" smtClean="0"/>
              <a:t>, and Jeffrey J. Shook. "Why Youth Leave Care: Understandings of Adulthood and Transition Successes and Challenge Among Youth Aging Out of Child Welfare." Children and Youth Services Review 33.6 (2011): 1039-048. Web</a:t>
            </a:r>
          </a:p>
          <a:p>
            <a:r>
              <a:rPr lang="en-US" dirty="0" smtClean="0"/>
              <a:t> </a:t>
            </a:r>
          </a:p>
          <a:p>
            <a:r>
              <a:rPr lang="en-US" dirty="0" smtClean="0"/>
              <a:t>Graham, Kara, Annie </a:t>
            </a:r>
            <a:r>
              <a:rPr lang="en-US" dirty="0" err="1" smtClean="0"/>
              <a:t>Schellinger</a:t>
            </a:r>
            <a:r>
              <a:rPr lang="en-US" dirty="0" smtClean="0"/>
              <a:t>, and Lisa Vaughn. “Developing Strategies for Positive Change: Transitioning Foster Youth to Adulthood.” Children and Youth Services Review 54 (2015) : 7179.</a:t>
            </a:r>
          </a:p>
          <a:p>
            <a:r>
              <a:rPr lang="en-US" dirty="0" smtClean="0"/>
              <a:t> </a:t>
            </a:r>
          </a:p>
          <a:p>
            <a:r>
              <a:rPr lang="en-US" dirty="0" err="1" smtClean="0"/>
              <a:t>Havlicek</a:t>
            </a:r>
            <a:r>
              <a:rPr lang="en-US" dirty="0" smtClean="0"/>
              <a:t>, J., </a:t>
            </a:r>
            <a:r>
              <a:rPr lang="en-US" dirty="0" err="1" smtClean="0"/>
              <a:t>Bilaver</a:t>
            </a:r>
            <a:r>
              <a:rPr lang="en-US" dirty="0" smtClean="0"/>
              <a:t>, L. &amp; </a:t>
            </a:r>
            <a:r>
              <a:rPr lang="en-US" dirty="0" err="1" smtClean="0"/>
              <a:t>Beldon</a:t>
            </a:r>
            <a:r>
              <a:rPr lang="en-US" dirty="0" smtClean="0"/>
              <a:t>, M., Barriers and facilitators of the transition to adulthood for foster youth with autism spectrum disorder: Perspectives of service providers in Illinois, Children and Youth Services Review (2015), </a:t>
            </a:r>
            <a:r>
              <a:rPr lang="en-US" dirty="0" err="1" smtClean="0"/>
              <a:t>doi</a:t>
            </a:r>
            <a:r>
              <a:rPr lang="en-US" dirty="0" smtClean="0"/>
              <a:t>: 10.1016/j.childyouth.2015.11.025</a:t>
            </a:r>
          </a:p>
          <a:p>
            <a:r>
              <a:rPr lang="en-US" dirty="0" smtClean="0"/>
              <a:t> </a:t>
            </a:r>
          </a:p>
          <a:p>
            <a:r>
              <a:rPr lang="en-US" dirty="0" smtClean="0"/>
              <a:t>Hill, Katharine, Elizabeth Lightfoot, and Ericka Kimball. “Foster Care Transition Services for Youth with Disabilities: Findings from a Survey of County Service Providers.” Child welfare 89.6 (2010): 63.</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500438"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500438" rtl="0" eaLnBrk="1" fontAlgn="base" latinLnBrk="0" hangingPunct="1">
          <a:lnSpc>
            <a:spcPct val="100000"/>
          </a:lnSpc>
          <a:spcBef>
            <a:spcPct val="0"/>
          </a:spcBef>
          <a:spcAft>
            <a:spcPct val="0"/>
          </a:spcAft>
          <a:buClrTx/>
          <a:buSzTx/>
          <a:buFontTx/>
          <a:buNone/>
          <a:tabLst/>
          <a:defRPr kumimoji="0" lang="en-US" altLang="en-US" sz="6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21746</TotalTime>
  <Words>1278</Words>
  <Application>Microsoft Macintosh PowerPoint</Application>
  <PresentationFormat>Custom</PresentationFormat>
  <Paragraphs>57</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Strong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arjain</dc:creator>
  <cp:lastModifiedBy>Karishma Dara</cp:lastModifiedBy>
  <cp:revision>68</cp:revision>
  <cp:lastPrinted>2014-11-23T14:37:14Z</cp:lastPrinted>
  <dcterms:created xsi:type="dcterms:W3CDTF">2016-09-29T15:16:54Z</dcterms:created>
  <dcterms:modified xsi:type="dcterms:W3CDTF">2016-10-03T02:41:26Z</dcterms:modified>
</cp:coreProperties>
</file>