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FD522A1A-329B-6462-04B0-4A53737D50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939DB58-9AE2-0CE4-E46D-96D8C6FE2B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5410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92F0F6-2D5E-0CE8-27D4-1B39C946B0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54102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281CC-1F6D-AE00-11EC-4110062B7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E1B9C-A16E-4A79-B097-816FA7241542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ED56AA-1C28-FB96-9E2A-68D83E68C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6E444-4753-6F6E-CC56-F92953080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245-3EA7-49AA-A24E-84317AF4E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50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B9B69-74A5-16DC-1D59-31EAA4E6E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59F2B9-7D67-25AE-1FC8-BB779FD9C4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009E0A-C669-324B-30F1-01AB4E92D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E1B9C-A16E-4A79-B097-816FA7241542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AAEC6-18B2-5E64-7CF3-B311023EA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925B6-03DA-9711-CAF6-B640A55EA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245-3EA7-49AA-A24E-84317AF4E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36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7918D9-9BCE-FBA0-22C2-BE20A2644D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3B66B6-10ED-17FB-C228-A61764566B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901A5-C4BF-9199-8BEF-835D982A1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E1B9C-A16E-4A79-B097-816FA7241542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E86BA-BEFE-EA33-563F-0854595D1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1B61D-3E4C-64F2-7AD9-AE60A97AC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245-3EA7-49AA-A24E-84317AF4E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7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B2A23-FBA7-43AE-61D3-F06C9B95A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0EE15-0045-5B4B-F2DA-479E043C2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7D618-93B3-32DA-73D8-87E945FA3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E1B9C-A16E-4A79-B097-816FA7241542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35C21-2BFE-DF88-9573-F88714B6B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944440-E550-12BD-4031-B65CDDC86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245-3EA7-49AA-A24E-84317AF4E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02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E49FA-BBAB-5210-5915-AA6D3D3BA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EE1671-9FDA-91AD-9102-797711589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A0FC1-76C6-F465-7E9B-1F24B485B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E1B9C-A16E-4A79-B097-816FA7241542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92E03-310C-BB80-C02A-93393AFC1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62568F-111A-5473-A020-E65D10173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245-3EA7-49AA-A24E-84317AF4E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03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ECACD-7701-CAEC-B63D-5F7F4DB49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46F05-5B8E-CDF8-F7AD-2880728C7F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215422-ECE3-463E-8887-D16D2E2AAC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413754-6AE9-53EE-2413-254FFEE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E1B9C-A16E-4A79-B097-816FA7241542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C50302-94E6-68F8-A7D6-3ABD1C7BF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C560A5-4006-8D88-CEB5-C456EC450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245-3EA7-49AA-A24E-84317AF4E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861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75A24-9ADF-BD0F-9623-198C88824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9AD4BE-50D2-644B-08E1-7662FBE74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617C1B-B998-931A-11D8-3303D56C06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CE0E91-4311-A828-01A8-D738602E39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7DDA05-6D21-4002-B561-4A41193DFD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B4C7D4-D4A2-9949-682C-3C65D6C41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E1B9C-A16E-4A79-B097-816FA7241542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A9B9DD-98B9-4109-3028-4794667E1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14854C-ED3B-6CF5-E0BC-D14FAFA8C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245-3EA7-49AA-A24E-84317AF4E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54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CEA2F-CB0B-E043-E88B-405C97172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ABB5F8-B716-2746-8B03-82E0DC8E6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E1B9C-A16E-4A79-B097-816FA7241542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025563-10A6-1EC7-0098-C02C06901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D4FECD-3797-9B4E-56D3-BAA7BAF69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245-3EA7-49AA-A24E-84317AF4E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613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AD3FAD-6DD4-EF62-8D1E-499E3338E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E1B9C-A16E-4A79-B097-816FA7241542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BEC030-3A68-72FF-7567-76227CEED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654192-14A6-8B6A-5CD4-56B7A0A51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245-3EA7-49AA-A24E-84317AF4E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08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62B03-6C90-B66A-774F-94B59A68A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03DBB-FB5A-7A60-5039-8520F48F7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C6AD62-2E67-5B63-7057-3DC4D4551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C799CF-8D17-911C-0DAE-12261C54F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E1B9C-A16E-4A79-B097-816FA7241542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EB5DCF-2E73-BD27-8B92-71DA10B3F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D1C717-EA86-E86C-E446-482FDFDBB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245-3EA7-49AA-A24E-84317AF4E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48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90A9F-9545-4FEE-12A5-452568CF6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425526-83F0-DCCE-9F83-AE7442E8F6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177585-1D61-F425-8FDA-1BEFDD8D6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0083F9-182E-C019-0B00-E4F590AE7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E1B9C-A16E-4A79-B097-816FA7241542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60FDE-893C-B01F-6D02-462342215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0D03B-A990-3357-5D6E-CA52272C0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245-3EA7-49AA-A24E-84317AF4E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7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iagram&#10;&#10;Description automatically generated">
            <a:extLst>
              <a:ext uri="{FF2B5EF4-FFF2-40B4-BE49-F238E27FC236}">
                <a16:creationId xmlns:a16="http://schemas.microsoft.com/office/drawing/2014/main" id="{3B2D467E-473D-7438-4173-DCB3FA56446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9B9E45-F6EC-4689-4687-360B86846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9BA497-AF18-D76D-6387-91903A797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33E17-7B77-7F67-B4CB-E15B694575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E1B9C-A16E-4A79-B097-816FA7241542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01CCA-E85C-C38D-3A4B-DEF9329E3E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72F99-5157-9023-984B-1D9948F5CF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34245-3EA7-49AA-A24E-84317AF4E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611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F2F7B-3BD5-B61F-E8DB-95FA6E49E0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6982DC-F95E-BE2A-290C-8D8932B42B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850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4A2C8-3259-DB8D-F2A6-BBA76AF1E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7DF38-D73F-0CEC-AA4F-2BA26C619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539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B6D2D-D34D-5CF6-ACDB-E3CC46810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F1472-88AF-332B-2E82-177A4CED382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A21655-DF44-43A9-6551-A422F6B0259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0702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1_Custom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Michele Lunsford</dc:creator>
  <cp:lastModifiedBy>Michele Lunsford</cp:lastModifiedBy>
  <cp:revision>1</cp:revision>
  <dcterms:created xsi:type="dcterms:W3CDTF">2022-10-25T19:45:15Z</dcterms:created>
  <dcterms:modified xsi:type="dcterms:W3CDTF">2022-10-25T19:52:23Z</dcterms:modified>
</cp:coreProperties>
</file>