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8" r:id="rId2"/>
  </p:sldIdLst>
  <p:sldSz cx="43434000" cy="32461200"/>
  <p:notesSz cx="7010400" cy="9296400"/>
  <p:defaultText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551">
          <p15:clr>
            <a:srgbClr val="A4A3A4"/>
          </p15:clr>
        </p15:guide>
        <p15:guide id="2" orient="horz" pos="4608" userDrawn="1">
          <p15:clr>
            <a:srgbClr val="A4A3A4"/>
          </p15:clr>
        </p15:guide>
        <p15:guide id="3" orient="horz" pos="5244">
          <p15:clr>
            <a:srgbClr val="A4A3A4"/>
          </p15:clr>
        </p15:guide>
        <p15:guide id="4" orient="horz" pos="6454">
          <p15:clr>
            <a:srgbClr val="A4A3A4"/>
          </p15:clr>
        </p15:guide>
        <p15:guide id="5" orient="horz" pos="19860">
          <p15:clr>
            <a:srgbClr val="A4A3A4"/>
          </p15:clr>
        </p15:guide>
        <p15:guide id="6" pos="577">
          <p15:clr>
            <a:srgbClr val="A4A3A4"/>
          </p15:clr>
        </p15:guide>
        <p15:guide id="7" pos="21053">
          <p15:clr>
            <a:srgbClr val="A4A3A4"/>
          </p15:clr>
        </p15:guide>
        <p15:guide id="8" pos="26821">
          <p15:clr>
            <a:srgbClr val="A4A3A4"/>
          </p15:clr>
        </p15:guide>
        <p15:guide id="9" pos="19865">
          <p15:clr>
            <a:srgbClr val="A4A3A4"/>
          </p15:clr>
        </p15:guide>
        <p15:guide id="10" pos="6319">
          <p15:clr>
            <a:srgbClr val="A4A3A4"/>
          </p15:clr>
        </p15:guide>
        <p15:guide id="11" pos="7481">
          <p15:clr>
            <a:srgbClr val="A4A3A4"/>
          </p15:clr>
        </p15:guide>
        <p15:guide id="12" pos="13374">
          <p15:clr>
            <a:srgbClr val="A4A3A4"/>
          </p15:clr>
        </p15:guide>
        <p15:guide id="13" pos="139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14" autoAdjust="0"/>
    <p:restoredTop sz="94547" autoAdjust="0"/>
  </p:normalViewPr>
  <p:slideViewPr>
    <p:cSldViewPr snapToGrid="0" snapToObjects="1">
      <p:cViewPr>
        <p:scale>
          <a:sx n="50" d="100"/>
          <a:sy n="50" d="100"/>
        </p:scale>
        <p:origin x="-464" y="-4456"/>
      </p:cViewPr>
      <p:guideLst>
        <p:guide orient="horz" pos="551"/>
        <p:guide orient="horz" pos="4608"/>
        <p:guide orient="horz" pos="5244"/>
        <p:guide orient="horz" pos="6454"/>
        <p:guide orient="horz" pos="19860"/>
        <p:guide pos="577"/>
        <p:guide pos="21053"/>
        <p:guide pos="26821"/>
        <p:guide pos="19865"/>
        <p:guide pos="6319"/>
        <p:guide pos="7481"/>
        <p:guide pos="13374"/>
        <p:guide pos="139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F3090-4D1E-4319-914E-A77313F227E0}"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E5B0DE45-DFDC-463B-9056-F7C920C9C5FB}">
      <dgm:prSet phldrT="[Text]"/>
      <dgm:spPr/>
      <dgm:t>
        <a:bodyPr/>
        <a:lstStyle/>
        <a:p>
          <a:r>
            <a:rPr lang="en-US" dirty="0"/>
            <a:t>50 University Faculty </a:t>
          </a:r>
          <a:r>
            <a:rPr lang="en-US" dirty="0" smtClean="0"/>
            <a:t>UDL-PDN </a:t>
          </a:r>
          <a:r>
            <a:rPr lang="en-US" dirty="0"/>
            <a:t>Members</a:t>
          </a:r>
        </a:p>
      </dgm:t>
    </dgm:pt>
    <dgm:pt modelId="{319552D7-B16D-4C84-84FC-FF8BAD3DA348}" type="parTrans" cxnId="{26C10D7D-AE41-485A-AA4A-5D8218AC44EF}">
      <dgm:prSet/>
      <dgm:spPr/>
      <dgm:t>
        <a:bodyPr/>
        <a:lstStyle/>
        <a:p>
          <a:endParaRPr lang="en-US"/>
        </a:p>
      </dgm:t>
    </dgm:pt>
    <dgm:pt modelId="{DC61BB5E-D5B4-4E33-9E9D-BACC687350A9}" type="sibTrans" cxnId="{26C10D7D-AE41-485A-AA4A-5D8218AC44EF}">
      <dgm:prSet/>
      <dgm:spPr/>
      <dgm:t>
        <a:bodyPr/>
        <a:lstStyle/>
        <a:p>
          <a:endParaRPr lang="en-US"/>
        </a:p>
      </dgm:t>
    </dgm:pt>
    <dgm:pt modelId="{A33A9CCD-592E-43CD-A770-F01F8F878A11}">
      <dgm:prSet phldrT="[Text]"/>
      <dgm:spPr/>
      <dgm:t>
        <a:bodyPr/>
        <a:lstStyle/>
        <a:p>
          <a:r>
            <a:rPr lang="en-US"/>
            <a:t>6 Colleges</a:t>
          </a:r>
        </a:p>
      </dgm:t>
    </dgm:pt>
    <dgm:pt modelId="{984E3020-D220-4A24-8534-07A1649B56BE}" type="parTrans" cxnId="{A027D67D-E372-46FF-A4A2-C245FC347EDB}">
      <dgm:prSet/>
      <dgm:spPr/>
      <dgm:t>
        <a:bodyPr/>
        <a:lstStyle/>
        <a:p>
          <a:endParaRPr lang="en-US"/>
        </a:p>
      </dgm:t>
    </dgm:pt>
    <dgm:pt modelId="{7F6C20C0-3BBF-4D0E-B297-2F492F36BAE7}" type="sibTrans" cxnId="{A027D67D-E372-46FF-A4A2-C245FC347EDB}">
      <dgm:prSet/>
      <dgm:spPr/>
      <dgm:t>
        <a:bodyPr/>
        <a:lstStyle/>
        <a:p>
          <a:endParaRPr lang="en-US"/>
        </a:p>
      </dgm:t>
    </dgm:pt>
    <dgm:pt modelId="{BF4FC17E-C45C-4418-B56C-1882C6D038F2}">
      <dgm:prSet phldrT="[Text]"/>
      <dgm:spPr/>
      <dgm:t>
        <a:bodyPr/>
        <a:lstStyle/>
        <a:p>
          <a:r>
            <a:rPr lang="en-US"/>
            <a:t>1 University Library</a:t>
          </a:r>
        </a:p>
      </dgm:t>
    </dgm:pt>
    <dgm:pt modelId="{CCEB9299-330E-4C4C-BE2A-F053D874004D}" type="parTrans" cxnId="{868920FB-3A73-4328-AFC8-4EEB946E53C3}">
      <dgm:prSet/>
      <dgm:spPr/>
      <dgm:t>
        <a:bodyPr/>
        <a:lstStyle/>
        <a:p>
          <a:endParaRPr lang="en-US"/>
        </a:p>
      </dgm:t>
    </dgm:pt>
    <dgm:pt modelId="{033DC559-D80E-4D42-A27B-B49B25DA13F6}" type="sibTrans" cxnId="{868920FB-3A73-4328-AFC8-4EEB946E53C3}">
      <dgm:prSet/>
      <dgm:spPr/>
      <dgm:t>
        <a:bodyPr/>
        <a:lstStyle/>
        <a:p>
          <a:endParaRPr lang="en-US"/>
        </a:p>
      </dgm:t>
    </dgm:pt>
    <dgm:pt modelId="{AA795C9B-E085-43B1-B220-AC8F690C9886}">
      <dgm:prSet phldrT="[Text]"/>
      <dgm:spPr/>
      <dgm:t>
        <a:bodyPr/>
        <a:lstStyle/>
        <a:p>
          <a:r>
            <a:rPr lang="en-US"/>
            <a:t>14 Disciplines</a:t>
          </a:r>
        </a:p>
      </dgm:t>
    </dgm:pt>
    <dgm:pt modelId="{1D35AAD9-A222-4A51-850E-0EF1407FAF30}" type="parTrans" cxnId="{D10C4196-8BEC-4E03-887C-7995BE1BB9C7}">
      <dgm:prSet/>
      <dgm:spPr/>
      <dgm:t>
        <a:bodyPr/>
        <a:lstStyle/>
        <a:p>
          <a:endParaRPr lang="en-US"/>
        </a:p>
      </dgm:t>
    </dgm:pt>
    <dgm:pt modelId="{8BCBDBE0-3CF4-4455-BD30-3C144FA04B76}" type="sibTrans" cxnId="{D10C4196-8BEC-4E03-887C-7995BE1BB9C7}">
      <dgm:prSet/>
      <dgm:spPr/>
      <dgm:t>
        <a:bodyPr/>
        <a:lstStyle/>
        <a:p>
          <a:endParaRPr lang="en-US"/>
        </a:p>
      </dgm:t>
    </dgm:pt>
    <dgm:pt modelId="{A8874DF9-1649-4EB6-A3CD-0097517B2F18}">
      <dgm:prSet phldrT="[Text]"/>
      <dgm:spPr/>
      <dgm:t>
        <a:bodyPr/>
        <a:lstStyle/>
        <a:p>
          <a:r>
            <a:rPr lang="en-US"/>
            <a:t>From Art...</a:t>
          </a:r>
        </a:p>
      </dgm:t>
    </dgm:pt>
    <dgm:pt modelId="{7E0FF965-96B0-4286-8F33-E567F7F99161}" type="parTrans" cxnId="{B6B1FA5A-2075-47D2-BCD0-0E45521A5278}">
      <dgm:prSet/>
      <dgm:spPr/>
      <dgm:t>
        <a:bodyPr/>
        <a:lstStyle/>
        <a:p>
          <a:endParaRPr lang="en-US"/>
        </a:p>
      </dgm:t>
    </dgm:pt>
    <dgm:pt modelId="{AB659FD5-E475-4DEB-849C-2717B009F978}" type="sibTrans" cxnId="{B6B1FA5A-2075-47D2-BCD0-0E45521A5278}">
      <dgm:prSet/>
      <dgm:spPr/>
      <dgm:t>
        <a:bodyPr/>
        <a:lstStyle/>
        <a:p>
          <a:endParaRPr lang="en-US"/>
        </a:p>
      </dgm:t>
    </dgm:pt>
    <dgm:pt modelId="{5F18255E-C7ED-48D3-9901-196554951CEB}">
      <dgm:prSet phldrT="[Text]"/>
      <dgm:spPr/>
      <dgm:t>
        <a:bodyPr/>
        <a:lstStyle/>
        <a:p>
          <a:r>
            <a:rPr lang="en-US"/>
            <a:t>to Business...</a:t>
          </a:r>
        </a:p>
      </dgm:t>
    </dgm:pt>
    <dgm:pt modelId="{972136A1-48CA-4C08-A1E3-A4ED399D9A35}" type="parTrans" cxnId="{E2F08D84-AA31-4D51-BB6F-9D7DD8135D13}">
      <dgm:prSet/>
      <dgm:spPr/>
      <dgm:t>
        <a:bodyPr/>
        <a:lstStyle/>
        <a:p>
          <a:endParaRPr lang="en-US"/>
        </a:p>
      </dgm:t>
    </dgm:pt>
    <dgm:pt modelId="{D03B2095-B980-43C1-BF68-E5602BF943F8}" type="sibTrans" cxnId="{E2F08D84-AA31-4D51-BB6F-9D7DD8135D13}">
      <dgm:prSet/>
      <dgm:spPr/>
      <dgm:t>
        <a:bodyPr/>
        <a:lstStyle/>
        <a:p>
          <a:endParaRPr lang="en-US"/>
        </a:p>
      </dgm:t>
    </dgm:pt>
    <dgm:pt modelId="{37EE595B-4C1E-4A26-930D-B13B87BF54E4}">
      <dgm:prSet phldrT="[Text]"/>
      <dgm:spPr/>
      <dgm:t>
        <a:bodyPr/>
        <a:lstStyle/>
        <a:p>
          <a:r>
            <a:rPr lang="en-US" dirty="0" smtClean="0"/>
            <a:t>85 </a:t>
          </a:r>
          <a:r>
            <a:rPr lang="en-US" dirty="0"/>
            <a:t>UDL Learning Objects</a:t>
          </a:r>
        </a:p>
      </dgm:t>
    </dgm:pt>
    <dgm:pt modelId="{0532C362-3201-4475-B6C4-CE24ACF768B7}" type="parTrans" cxnId="{9AE7591F-8CAD-47D1-80A8-ED339B80C205}">
      <dgm:prSet/>
      <dgm:spPr/>
      <dgm:t>
        <a:bodyPr/>
        <a:lstStyle/>
        <a:p>
          <a:endParaRPr lang="en-US"/>
        </a:p>
      </dgm:t>
    </dgm:pt>
    <dgm:pt modelId="{F0134672-C795-4F62-98C5-ED1173945C62}" type="sibTrans" cxnId="{9AE7591F-8CAD-47D1-80A8-ED339B80C205}">
      <dgm:prSet/>
      <dgm:spPr/>
      <dgm:t>
        <a:bodyPr/>
        <a:lstStyle/>
        <a:p>
          <a:endParaRPr lang="en-US"/>
        </a:p>
      </dgm:t>
    </dgm:pt>
    <dgm:pt modelId="{424B07D5-78D3-4DBE-ABF4-B7A48D70299C}">
      <dgm:prSet phldrT="[Text]"/>
      <dgm:spPr/>
      <dgm:t>
        <a:bodyPr/>
        <a:lstStyle/>
        <a:p>
          <a:r>
            <a:rPr lang="en-US" dirty="0" smtClean="0"/>
            <a:t>50 </a:t>
          </a:r>
          <a:r>
            <a:rPr lang="en-US" dirty="0"/>
            <a:t>UDL Resources</a:t>
          </a:r>
        </a:p>
      </dgm:t>
    </dgm:pt>
    <dgm:pt modelId="{9CE2D97D-1C93-446A-AD71-B49288FECCB5}" type="parTrans" cxnId="{31B667DB-81A4-46B5-ABC0-E1326931F8A4}">
      <dgm:prSet/>
      <dgm:spPr/>
      <dgm:t>
        <a:bodyPr/>
        <a:lstStyle/>
        <a:p>
          <a:endParaRPr lang="en-US"/>
        </a:p>
      </dgm:t>
    </dgm:pt>
    <dgm:pt modelId="{C324A73F-F661-402C-9AAA-F08055B637BE}" type="sibTrans" cxnId="{31B667DB-81A4-46B5-ABC0-E1326931F8A4}">
      <dgm:prSet/>
      <dgm:spPr/>
      <dgm:t>
        <a:bodyPr/>
        <a:lstStyle/>
        <a:p>
          <a:endParaRPr lang="en-US"/>
        </a:p>
      </dgm:t>
    </dgm:pt>
    <dgm:pt modelId="{DE17DA08-FAC7-49F8-9879-8B1387198D60}">
      <dgm:prSet phldrT="[Text]"/>
      <dgm:spPr/>
      <dgm:t>
        <a:bodyPr/>
        <a:lstStyle/>
        <a:p>
          <a:r>
            <a:rPr lang="en-US" dirty="0" smtClean="0"/>
            <a:t>25 </a:t>
          </a:r>
          <a:r>
            <a:rPr lang="en-US" dirty="0"/>
            <a:t>UDL Lessons</a:t>
          </a:r>
        </a:p>
      </dgm:t>
    </dgm:pt>
    <dgm:pt modelId="{791C0C19-AD6F-4775-8518-24B94B14D537}" type="parTrans" cxnId="{81CE7477-0405-4FA5-938D-297CF6B29C2D}">
      <dgm:prSet/>
      <dgm:spPr/>
      <dgm:t>
        <a:bodyPr/>
        <a:lstStyle/>
        <a:p>
          <a:endParaRPr lang="en-US"/>
        </a:p>
      </dgm:t>
    </dgm:pt>
    <dgm:pt modelId="{574C2965-C6F7-4E7A-BC19-38BB9B7550F1}" type="sibTrans" cxnId="{81CE7477-0405-4FA5-938D-297CF6B29C2D}">
      <dgm:prSet/>
      <dgm:spPr/>
      <dgm:t>
        <a:bodyPr/>
        <a:lstStyle/>
        <a:p>
          <a:endParaRPr lang="en-US"/>
        </a:p>
      </dgm:t>
    </dgm:pt>
    <dgm:pt modelId="{BF19A87A-8080-4FBC-ABD1-2580D37B217A}">
      <dgm:prSet phldrT="[Text]"/>
      <dgm:spPr/>
      <dgm:t>
        <a:bodyPr/>
        <a:lstStyle/>
        <a:p>
          <a:r>
            <a:rPr lang="en-US" dirty="0" smtClean="0"/>
            <a:t>10 </a:t>
          </a:r>
          <a:r>
            <a:rPr lang="en-US" dirty="0"/>
            <a:t>UDL Collections</a:t>
          </a:r>
        </a:p>
      </dgm:t>
    </dgm:pt>
    <dgm:pt modelId="{6E319A78-BF22-4781-BD49-87CEBCD2DB8F}" type="parTrans" cxnId="{B94B3219-BFBC-453F-8461-ED20EC08C299}">
      <dgm:prSet/>
      <dgm:spPr/>
      <dgm:t>
        <a:bodyPr/>
        <a:lstStyle/>
        <a:p>
          <a:endParaRPr lang="en-US"/>
        </a:p>
      </dgm:t>
    </dgm:pt>
    <dgm:pt modelId="{BFCDD0DB-3771-4983-92D5-E621ADD6DEF0}" type="sibTrans" cxnId="{B94B3219-BFBC-453F-8461-ED20EC08C299}">
      <dgm:prSet/>
      <dgm:spPr/>
      <dgm:t>
        <a:bodyPr/>
        <a:lstStyle/>
        <a:p>
          <a:endParaRPr lang="en-US"/>
        </a:p>
      </dgm:t>
    </dgm:pt>
    <dgm:pt modelId="{7CA8218C-2696-4A45-ACC5-DE20CC4D4142}">
      <dgm:prSet phldrT="[Text]"/>
      <dgm:spPr/>
      <dgm:t>
        <a:bodyPr/>
        <a:lstStyle/>
        <a:p>
          <a:r>
            <a:rPr lang="en-US"/>
            <a:t>to Education...</a:t>
          </a:r>
        </a:p>
      </dgm:t>
    </dgm:pt>
    <dgm:pt modelId="{7F0F81B2-ED51-4C31-AE09-EBD8F1273D31}" type="parTrans" cxnId="{B171DE79-AC24-46CA-99DF-112CC6705B4B}">
      <dgm:prSet/>
      <dgm:spPr/>
      <dgm:t>
        <a:bodyPr/>
        <a:lstStyle/>
        <a:p>
          <a:endParaRPr lang="en-US"/>
        </a:p>
      </dgm:t>
    </dgm:pt>
    <dgm:pt modelId="{340EAEF7-D778-42AB-800C-3328B90F8D0E}" type="sibTrans" cxnId="{B171DE79-AC24-46CA-99DF-112CC6705B4B}">
      <dgm:prSet/>
      <dgm:spPr/>
      <dgm:t>
        <a:bodyPr/>
        <a:lstStyle/>
        <a:p>
          <a:endParaRPr lang="en-US"/>
        </a:p>
      </dgm:t>
    </dgm:pt>
    <dgm:pt modelId="{43F6CD75-E1EB-4859-855F-077014B4085B}">
      <dgm:prSet phldrT="[Text]"/>
      <dgm:spPr/>
      <dgm:t>
        <a:bodyPr/>
        <a:lstStyle/>
        <a:p>
          <a:r>
            <a:rPr lang="en-US"/>
            <a:t>to Literature...</a:t>
          </a:r>
        </a:p>
      </dgm:t>
    </dgm:pt>
    <dgm:pt modelId="{2DFA25FA-69B0-4C94-8D3F-40196A8AA28B}" type="parTrans" cxnId="{B6971435-132E-483A-9C86-BB590F71184F}">
      <dgm:prSet/>
      <dgm:spPr/>
      <dgm:t>
        <a:bodyPr/>
        <a:lstStyle/>
        <a:p>
          <a:endParaRPr lang="en-US"/>
        </a:p>
      </dgm:t>
    </dgm:pt>
    <dgm:pt modelId="{68A6FB02-1134-4C7C-B38D-49FA1804213F}" type="sibTrans" cxnId="{B6971435-132E-483A-9C86-BB590F71184F}">
      <dgm:prSet/>
      <dgm:spPr/>
      <dgm:t>
        <a:bodyPr/>
        <a:lstStyle/>
        <a:p>
          <a:endParaRPr lang="en-US"/>
        </a:p>
      </dgm:t>
    </dgm:pt>
    <dgm:pt modelId="{3171F881-B01B-41A4-8F8C-476AE0EDB8C3}">
      <dgm:prSet phldrT="[Text]"/>
      <dgm:spPr/>
      <dgm:t>
        <a:bodyPr/>
        <a:lstStyle/>
        <a:p>
          <a:r>
            <a:rPr lang="en-US" dirty="0"/>
            <a:t>to </a:t>
          </a:r>
          <a:r>
            <a:rPr lang="en-US" dirty="0" smtClean="0"/>
            <a:t>Science…</a:t>
          </a:r>
          <a:endParaRPr lang="en-US" dirty="0"/>
        </a:p>
      </dgm:t>
    </dgm:pt>
    <dgm:pt modelId="{DCDBDC61-3B8F-4498-BDB8-D8EF11AF2CDD}" type="parTrans" cxnId="{4AA73A58-DD0D-4E18-8B79-E773C4394AE1}">
      <dgm:prSet/>
      <dgm:spPr/>
      <dgm:t>
        <a:bodyPr/>
        <a:lstStyle/>
        <a:p>
          <a:endParaRPr lang="en-US"/>
        </a:p>
      </dgm:t>
    </dgm:pt>
    <dgm:pt modelId="{DBC91B6F-D498-4F6A-A3CC-BAAD2AACB363}" type="sibTrans" cxnId="{4AA73A58-DD0D-4E18-8B79-E773C4394AE1}">
      <dgm:prSet/>
      <dgm:spPr/>
      <dgm:t>
        <a:bodyPr/>
        <a:lstStyle/>
        <a:p>
          <a:endParaRPr lang="en-US"/>
        </a:p>
      </dgm:t>
    </dgm:pt>
    <dgm:pt modelId="{AA05E4D9-6108-40F5-841E-04A1FFA722AE}" type="pres">
      <dgm:prSet presAssocID="{69CF3090-4D1E-4319-914E-A77313F227E0}" presName="Name0" presStyleCnt="0">
        <dgm:presLayoutVars>
          <dgm:dir/>
          <dgm:animLvl val="lvl"/>
          <dgm:resizeHandles val="exact"/>
        </dgm:presLayoutVars>
      </dgm:prSet>
      <dgm:spPr/>
      <dgm:t>
        <a:bodyPr/>
        <a:lstStyle/>
        <a:p>
          <a:endParaRPr lang="en-US"/>
        </a:p>
      </dgm:t>
    </dgm:pt>
    <dgm:pt modelId="{FE194C8D-9847-40D4-ABCD-138C050361CE}" type="pres">
      <dgm:prSet presAssocID="{37EE595B-4C1E-4A26-930D-B13B87BF54E4}" presName="boxAndChildren" presStyleCnt="0"/>
      <dgm:spPr/>
    </dgm:pt>
    <dgm:pt modelId="{27946D1C-C579-4C86-9235-5E802A0D1B6A}" type="pres">
      <dgm:prSet presAssocID="{37EE595B-4C1E-4A26-930D-B13B87BF54E4}" presName="parentTextBox" presStyleLbl="node1" presStyleIdx="0" presStyleCnt="3"/>
      <dgm:spPr/>
      <dgm:t>
        <a:bodyPr/>
        <a:lstStyle/>
        <a:p>
          <a:endParaRPr lang="en-US"/>
        </a:p>
      </dgm:t>
    </dgm:pt>
    <dgm:pt modelId="{96B23997-1415-47B2-AA08-A37FCD46F3F9}" type="pres">
      <dgm:prSet presAssocID="{37EE595B-4C1E-4A26-930D-B13B87BF54E4}" presName="entireBox" presStyleLbl="node1" presStyleIdx="0" presStyleCnt="3"/>
      <dgm:spPr/>
      <dgm:t>
        <a:bodyPr/>
        <a:lstStyle/>
        <a:p>
          <a:endParaRPr lang="en-US"/>
        </a:p>
      </dgm:t>
    </dgm:pt>
    <dgm:pt modelId="{FC4C5625-508E-44CC-AD1B-D3F23FF15B9D}" type="pres">
      <dgm:prSet presAssocID="{37EE595B-4C1E-4A26-930D-B13B87BF54E4}" presName="descendantBox" presStyleCnt="0"/>
      <dgm:spPr/>
    </dgm:pt>
    <dgm:pt modelId="{735E5858-45FD-4B84-AA71-79D3D07BBF6E}" type="pres">
      <dgm:prSet presAssocID="{424B07D5-78D3-4DBE-ABF4-B7A48D70299C}" presName="childTextBox" presStyleLbl="fgAccFollowNode1" presStyleIdx="0" presStyleCnt="10">
        <dgm:presLayoutVars>
          <dgm:bulletEnabled val="1"/>
        </dgm:presLayoutVars>
      </dgm:prSet>
      <dgm:spPr/>
      <dgm:t>
        <a:bodyPr/>
        <a:lstStyle/>
        <a:p>
          <a:endParaRPr lang="en-US"/>
        </a:p>
      </dgm:t>
    </dgm:pt>
    <dgm:pt modelId="{522606B0-1840-4FD0-BC1D-3B93FFB20D0C}" type="pres">
      <dgm:prSet presAssocID="{DE17DA08-FAC7-49F8-9879-8B1387198D60}" presName="childTextBox" presStyleLbl="fgAccFollowNode1" presStyleIdx="1" presStyleCnt="10" custScaleX="117582">
        <dgm:presLayoutVars>
          <dgm:bulletEnabled val="1"/>
        </dgm:presLayoutVars>
      </dgm:prSet>
      <dgm:spPr/>
      <dgm:t>
        <a:bodyPr/>
        <a:lstStyle/>
        <a:p>
          <a:endParaRPr lang="en-US"/>
        </a:p>
      </dgm:t>
    </dgm:pt>
    <dgm:pt modelId="{B354BF41-CAD1-46E3-81C5-1AB77BA0FCE9}" type="pres">
      <dgm:prSet presAssocID="{BF19A87A-8080-4FBC-ABD1-2580D37B217A}" presName="childTextBox" presStyleLbl="fgAccFollowNode1" presStyleIdx="2" presStyleCnt="10" custScaleX="117582">
        <dgm:presLayoutVars>
          <dgm:bulletEnabled val="1"/>
        </dgm:presLayoutVars>
      </dgm:prSet>
      <dgm:spPr/>
      <dgm:t>
        <a:bodyPr/>
        <a:lstStyle/>
        <a:p>
          <a:endParaRPr lang="en-US"/>
        </a:p>
      </dgm:t>
    </dgm:pt>
    <dgm:pt modelId="{A8F6A33E-3221-4ECE-A923-3B9FF6099BF2}" type="pres">
      <dgm:prSet presAssocID="{8BCBDBE0-3CF4-4455-BD30-3C144FA04B76}" presName="sp" presStyleCnt="0"/>
      <dgm:spPr/>
    </dgm:pt>
    <dgm:pt modelId="{FAFCF2CE-D0C9-4C47-97A8-AE6B4A430505}" type="pres">
      <dgm:prSet presAssocID="{AA795C9B-E085-43B1-B220-AC8F690C9886}" presName="arrowAndChildren" presStyleCnt="0"/>
      <dgm:spPr/>
    </dgm:pt>
    <dgm:pt modelId="{BDE3B09C-49D2-49FB-84E2-E3302613A252}" type="pres">
      <dgm:prSet presAssocID="{AA795C9B-E085-43B1-B220-AC8F690C9886}" presName="parentTextArrow" presStyleLbl="node1" presStyleIdx="0" presStyleCnt="3"/>
      <dgm:spPr/>
      <dgm:t>
        <a:bodyPr/>
        <a:lstStyle/>
        <a:p>
          <a:endParaRPr lang="en-US"/>
        </a:p>
      </dgm:t>
    </dgm:pt>
    <dgm:pt modelId="{628D2E79-99C1-4881-B7AA-2A2598B716FD}" type="pres">
      <dgm:prSet presAssocID="{AA795C9B-E085-43B1-B220-AC8F690C9886}" presName="arrow" presStyleLbl="node1" presStyleIdx="1" presStyleCnt="3"/>
      <dgm:spPr/>
      <dgm:t>
        <a:bodyPr/>
        <a:lstStyle/>
        <a:p>
          <a:endParaRPr lang="en-US"/>
        </a:p>
      </dgm:t>
    </dgm:pt>
    <dgm:pt modelId="{C65A60F1-0D8D-4307-BDFC-1F4DA2355439}" type="pres">
      <dgm:prSet presAssocID="{AA795C9B-E085-43B1-B220-AC8F690C9886}" presName="descendantArrow" presStyleCnt="0"/>
      <dgm:spPr/>
    </dgm:pt>
    <dgm:pt modelId="{270BAFD3-AFDA-4538-9BBF-AB88B254DF27}" type="pres">
      <dgm:prSet presAssocID="{A8874DF9-1649-4EB6-A3CD-0097517B2F18}" presName="childTextArrow" presStyleLbl="fgAccFollowNode1" presStyleIdx="3" presStyleCnt="10">
        <dgm:presLayoutVars>
          <dgm:bulletEnabled val="1"/>
        </dgm:presLayoutVars>
      </dgm:prSet>
      <dgm:spPr/>
      <dgm:t>
        <a:bodyPr/>
        <a:lstStyle/>
        <a:p>
          <a:endParaRPr lang="en-US"/>
        </a:p>
      </dgm:t>
    </dgm:pt>
    <dgm:pt modelId="{C91EDEF5-48D6-4362-B142-4E1B6991DB4F}" type="pres">
      <dgm:prSet presAssocID="{5F18255E-C7ED-48D3-9901-196554951CEB}" presName="childTextArrow" presStyleLbl="fgAccFollowNode1" presStyleIdx="4" presStyleCnt="10" custScaleX="123065">
        <dgm:presLayoutVars>
          <dgm:bulletEnabled val="1"/>
        </dgm:presLayoutVars>
      </dgm:prSet>
      <dgm:spPr/>
      <dgm:t>
        <a:bodyPr/>
        <a:lstStyle/>
        <a:p>
          <a:endParaRPr lang="en-US"/>
        </a:p>
      </dgm:t>
    </dgm:pt>
    <dgm:pt modelId="{AE47107D-120D-4996-819F-CE2243F59857}" type="pres">
      <dgm:prSet presAssocID="{7CA8218C-2696-4A45-ACC5-DE20CC4D4142}" presName="childTextArrow" presStyleLbl="fgAccFollowNode1" presStyleIdx="5" presStyleCnt="10" custScaleX="117582">
        <dgm:presLayoutVars>
          <dgm:bulletEnabled val="1"/>
        </dgm:presLayoutVars>
      </dgm:prSet>
      <dgm:spPr/>
      <dgm:t>
        <a:bodyPr/>
        <a:lstStyle/>
        <a:p>
          <a:endParaRPr lang="en-US"/>
        </a:p>
      </dgm:t>
    </dgm:pt>
    <dgm:pt modelId="{2000ADE4-693D-4524-84C8-B74239B0F38B}" type="pres">
      <dgm:prSet presAssocID="{43F6CD75-E1EB-4859-855F-077014B4085B}" presName="childTextArrow" presStyleLbl="fgAccFollowNode1" presStyleIdx="6" presStyleCnt="10" custScaleX="117582">
        <dgm:presLayoutVars>
          <dgm:bulletEnabled val="1"/>
        </dgm:presLayoutVars>
      </dgm:prSet>
      <dgm:spPr/>
      <dgm:t>
        <a:bodyPr/>
        <a:lstStyle/>
        <a:p>
          <a:endParaRPr lang="en-US"/>
        </a:p>
      </dgm:t>
    </dgm:pt>
    <dgm:pt modelId="{A054A592-AB72-474A-AEC8-179BCB242688}" type="pres">
      <dgm:prSet presAssocID="{3171F881-B01B-41A4-8F8C-476AE0EDB8C3}" presName="childTextArrow" presStyleLbl="fgAccFollowNode1" presStyleIdx="7" presStyleCnt="10" custScaleX="133968">
        <dgm:presLayoutVars>
          <dgm:bulletEnabled val="1"/>
        </dgm:presLayoutVars>
      </dgm:prSet>
      <dgm:spPr/>
      <dgm:t>
        <a:bodyPr/>
        <a:lstStyle/>
        <a:p>
          <a:endParaRPr lang="en-US"/>
        </a:p>
      </dgm:t>
    </dgm:pt>
    <dgm:pt modelId="{D53F6C34-CA1F-4910-A003-39E8E2572595}" type="pres">
      <dgm:prSet presAssocID="{DC61BB5E-D5B4-4E33-9E9D-BACC687350A9}" presName="sp" presStyleCnt="0"/>
      <dgm:spPr/>
    </dgm:pt>
    <dgm:pt modelId="{664765E0-1F20-49DE-AC00-5567E63D1B31}" type="pres">
      <dgm:prSet presAssocID="{E5B0DE45-DFDC-463B-9056-F7C920C9C5FB}" presName="arrowAndChildren" presStyleCnt="0"/>
      <dgm:spPr/>
    </dgm:pt>
    <dgm:pt modelId="{FCFB5F02-DABF-4788-8E4D-A36DB4D182DE}" type="pres">
      <dgm:prSet presAssocID="{E5B0DE45-DFDC-463B-9056-F7C920C9C5FB}" presName="parentTextArrow" presStyleLbl="node1" presStyleIdx="1" presStyleCnt="3"/>
      <dgm:spPr/>
      <dgm:t>
        <a:bodyPr/>
        <a:lstStyle/>
        <a:p>
          <a:endParaRPr lang="en-US"/>
        </a:p>
      </dgm:t>
    </dgm:pt>
    <dgm:pt modelId="{F88F95FF-BE49-48A0-BA9A-CA0331DFB931}" type="pres">
      <dgm:prSet presAssocID="{E5B0DE45-DFDC-463B-9056-F7C920C9C5FB}" presName="arrow" presStyleLbl="node1" presStyleIdx="2" presStyleCnt="3"/>
      <dgm:spPr/>
      <dgm:t>
        <a:bodyPr/>
        <a:lstStyle/>
        <a:p>
          <a:endParaRPr lang="en-US"/>
        </a:p>
      </dgm:t>
    </dgm:pt>
    <dgm:pt modelId="{DD9D9662-97F0-4EB8-81D2-20CBD07D4C1D}" type="pres">
      <dgm:prSet presAssocID="{E5B0DE45-DFDC-463B-9056-F7C920C9C5FB}" presName="descendantArrow" presStyleCnt="0"/>
      <dgm:spPr/>
    </dgm:pt>
    <dgm:pt modelId="{339E5B89-6EF8-4636-A7CA-1F4D0D9EB281}" type="pres">
      <dgm:prSet presAssocID="{A33A9CCD-592E-43CD-A770-F01F8F878A11}" presName="childTextArrow" presStyleLbl="fgAccFollowNode1" presStyleIdx="8" presStyleCnt="10">
        <dgm:presLayoutVars>
          <dgm:bulletEnabled val="1"/>
        </dgm:presLayoutVars>
      </dgm:prSet>
      <dgm:spPr/>
      <dgm:t>
        <a:bodyPr/>
        <a:lstStyle/>
        <a:p>
          <a:endParaRPr lang="en-US"/>
        </a:p>
      </dgm:t>
    </dgm:pt>
    <dgm:pt modelId="{DA74819C-7FE2-4DE0-B4BE-2FBD91AE8BCD}" type="pres">
      <dgm:prSet presAssocID="{BF4FC17E-C45C-4418-B56C-1882C6D038F2}" presName="childTextArrow" presStyleLbl="fgAccFollowNode1" presStyleIdx="9" presStyleCnt="10">
        <dgm:presLayoutVars>
          <dgm:bulletEnabled val="1"/>
        </dgm:presLayoutVars>
      </dgm:prSet>
      <dgm:spPr/>
      <dgm:t>
        <a:bodyPr/>
        <a:lstStyle/>
        <a:p>
          <a:endParaRPr lang="en-US"/>
        </a:p>
      </dgm:t>
    </dgm:pt>
  </dgm:ptLst>
  <dgm:cxnLst>
    <dgm:cxn modelId="{81CE7477-0405-4FA5-938D-297CF6B29C2D}" srcId="{37EE595B-4C1E-4A26-930D-B13B87BF54E4}" destId="{DE17DA08-FAC7-49F8-9879-8B1387198D60}" srcOrd="1" destOrd="0" parTransId="{791C0C19-AD6F-4775-8518-24B94B14D537}" sibTransId="{574C2965-C6F7-4E7A-BC19-38BB9B7550F1}"/>
    <dgm:cxn modelId="{E2F08D84-AA31-4D51-BB6F-9D7DD8135D13}" srcId="{AA795C9B-E085-43B1-B220-AC8F690C9886}" destId="{5F18255E-C7ED-48D3-9901-196554951CEB}" srcOrd="1" destOrd="0" parTransId="{972136A1-48CA-4C08-A1E3-A4ED399D9A35}" sibTransId="{D03B2095-B980-43C1-BF68-E5602BF943F8}"/>
    <dgm:cxn modelId="{6453B630-915B-F14D-9E12-ED0BBC99FC08}" type="presOf" srcId="{A8874DF9-1649-4EB6-A3CD-0097517B2F18}" destId="{270BAFD3-AFDA-4538-9BBF-AB88B254DF27}" srcOrd="0" destOrd="0" presId="urn:microsoft.com/office/officeart/2005/8/layout/process4"/>
    <dgm:cxn modelId="{868920FB-3A73-4328-AFC8-4EEB946E53C3}" srcId="{E5B0DE45-DFDC-463B-9056-F7C920C9C5FB}" destId="{BF4FC17E-C45C-4418-B56C-1882C6D038F2}" srcOrd="1" destOrd="0" parTransId="{CCEB9299-330E-4C4C-BE2A-F053D874004D}" sibTransId="{033DC559-D80E-4D42-A27B-B49B25DA13F6}"/>
    <dgm:cxn modelId="{31B667DB-81A4-46B5-ABC0-E1326931F8A4}" srcId="{37EE595B-4C1E-4A26-930D-B13B87BF54E4}" destId="{424B07D5-78D3-4DBE-ABF4-B7A48D70299C}" srcOrd="0" destOrd="0" parTransId="{9CE2D97D-1C93-446A-AD71-B49288FECCB5}" sibTransId="{C324A73F-F661-402C-9AAA-F08055B637BE}"/>
    <dgm:cxn modelId="{FE1E6DF4-4CF3-1143-A8F2-DB8A3D77ADC7}" type="presOf" srcId="{AA795C9B-E085-43B1-B220-AC8F690C9886}" destId="{BDE3B09C-49D2-49FB-84E2-E3302613A252}" srcOrd="0" destOrd="0" presId="urn:microsoft.com/office/officeart/2005/8/layout/process4"/>
    <dgm:cxn modelId="{95C1763E-3893-AF45-AD67-DF708430A155}" type="presOf" srcId="{AA795C9B-E085-43B1-B220-AC8F690C9886}" destId="{628D2E79-99C1-4881-B7AA-2A2598B716FD}" srcOrd="1" destOrd="0" presId="urn:microsoft.com/office/officeart/2005/8/layout/process4"/>
    <dgm:cxn modelId="{73F1B94D-7E07-074F-A5FA-B97C81E56DE2}" type="presOf" srcId="{E5B0DE45-DFDC-463B-9056-F7C920C9C5FB}" destId="{F88F95FF-BE49-48A0-BA9A-CA0331DFB931}" srcOrd="1" destOrd="0" presId="urn:microsoft.com/office/officeart/2005/8/layout/process4"/>
    <dgm:cxn modelId="{511A0002-DB39-8142-BD81-73B275B3F960}" type="presOf" srcId="{E5B0DE45-DFDC-463B-9056-F7C920C9C5FB}" destId="{FCFB5F02-DABF-4788-8E4D-A36DB4D182DE}" srcOrd="0" destOrd="0" presId="urn:microsoft.com/office/officeart/2005/8/layout/process4"/>
    <dgm:cxn modelId="{5A9930A4-1208-A74A-BD6F-355753AACEF6}" type="presOf" srcId="{43F6CD75-E1EB-4859-855F-077014B4085B}" destId="{2000ADE4-693D-4524-84C8-B74239B0F38B}" srcOrd="0" destOrd="0" presId="urn:microsoft.com/office/officeart/2005/8/layout/process4"/>
    <dgm:cxn modelId="{5143E26B-B150-8D4D-8156-380C13FA0E20}" type="presOf" srcId="{DE17DA08-FAC7-49F8-9879-8B1387198D60}" destId="{522606B0-1840-4FD0-BC1D-3B93FFB20D0C}" srcOrd="0" destOrd="0" presId="urn:microsoft.com/office/officeart/2005/8/layout/process4"/>
    <dgm:cxn modelId="{B171DE79-AC24-46CA-99DF-112CC6705B4B}" srcId="{AA795C9B-E085-43B1-B220-AC8F690C9886}" destId="{7CA8218C-2696-4A45-ACC5-DE20CC4D4142}" srcOrd="2" destOrd="0" parTransId="{7F0F81B2-ED51-4C31-AE09-EBD8F1273D31}" sibTransId="{340EAEF7-D778-42AB-800C-3328B90F8D0E}"/>
    <dgm:cxn modelId="{8A85AA11-0CF4-4E45-940B-ABADF90C44CE}" type="presOf" srcId="{69CF3090-4D1E-4319-914E-A77313F227E0}" destId="{AA05E4D9-6108-40F5-841E-04A1FFA722AE}" srcOrd="0" destOrd="0" presId="urn:microsoft.com/office/officeart/2005/8/layout/process4"/>
    <dgm:cxn modelId="{D9AFB132-D705-3149-A748-1E65704A41DC}" type="presOf" srcId="{BF4FC17E-C45C-4418-B56C-1882C6D038F2}" destId="{DA74819C-7FE2-4DE0-B4BE-2FBD91AE8BCD}" srcOrd="0" destOrd="0" presId="urn:microsoft.com/office/officeart/2005/8/layout/process4"/>
    <dgm:cxn modelId="{FE20DBDB-3ED1-1A4C-BD38-4CB679FA5E58}" type="presOf" srcId="{424B07D5-78D3-4DBE-ABF4-B7A48D70299C}" destId="{735E5858-45FD-4B84-AA71-79D3D07BBF6E}" srcOrd="0" destOrd="0" presId="urn:microsoft.com/office/officeart/2005/8/layout/process4"/>
    <dgm:cxn modelId="{D10C4196-8BEC-4E03-887C-7995BE1BB9C7}" srcId="{69CF3090-4D1E-4319-914E-A77313F227E0}" destId="{AA795C9B-E085-43B1-B220-AC8F690C9886}" srcOrd="1" destOrd="0" parTransId="{1D35AAD9-A222-4A51-850E-0EF1407FAF30}" sibTransId="{8BCBDBE0-3CF4-4455-BD30-3C144FA04B76}"/>
    <dgm:cxn modelId="{A027D67D-E372-46FF-A4A2-C245FC347EDB}" srcId="{E5B0DE45-DFDC-463B-9056-F7C920C9C5FB}" destId="{A33A9CCD-592E-43CD-A770-F01F8F878A11}" srcOrd="0" destOrd="0" parTransId="{984E3020-D220-4A24-8534-07A1649B56BE}" sibTransId="{7F6C20C0-3BBF-4D0E-B297-2F492F36BAE7}"/>
    <dgm:cxn modelId="{C7550454-69EB-7743-AF9A-192BF35B113A}" type="presOf" srcId="{A33A9CCD-592E-43CD-A770-F01F8F878A11}" destId="{339E5B89-6EF8-4636-A7CA-1F4D0D9EB281}" srcOrd="0" destOrd="0" presId="urn:microsoft.com/office/officeart/2005/8/layout/process4"/>
    <dgm:cxn modelId="{C7DC431A-436F-9B49-947A-A04B3014CFB6}" type="presOf" srcId="{3171F881-B01B-41A4-8F8C-476AE0EDB8C3}" destId="{A054A592-AB72-474A-AEC8-179BCB242688}" srcOrd="0" destOrd="0" presId="urn:microsoft.com/office/officeart/2005/8/layout/process4"/>
    <dgm:cxn modelId="{B6B1FA5A-2075-47D2-BCD0-0E45521A5278}" srcId="{AA795C9B-E085-43B1-B220-AC8F690C9886}" destId="{A8874DF9-1649-4EB6-A3CD-0097517B2F18}" srcOrd="0" destOrd="0" parTransId="{7E0FF965-96B0-4286-8F33-E567F7F99161}" sibTransId="{AB659FD5-E475-4DEB-849C-2717B009F978}"/>
    <dgm:cxn modelId="{172F3428-EDF7-9C43-9655-FA9AFAECB00C}" type="presOf" srcId="{37EE595B-4C1E-4A26-930D-B13B87BF54E4}" destId="{27946D1C-C579-4C86-9235-5E802A0D1B6A}" srcOrd="0" destOrd="0" presId="urn:microsoft.com/office/officeart/2005/8/layout/process4"/>
    <dgm:cxn modelId="{26C10D7D-AE41-485A-AA4A-5D8218AC44EF}" srcId="{69CF3090-4D1E-4319-914E-A77313F227E0}" destId="{E5B0DE45-DFDC-463B-9056-F7C920C9C5FB}" srcOrd="0" destOrd="0" parTransId="{319552D7-B16D-4C84-84FC-FF8BAD3DA348}" sibTransId="{DC61BB5E-D5B4-4E33-9E9D-BACC687350A9}"/>
    <dgm:cxn modelId="{4AA73A58-DD0D-4E18-8B79-E773C4394AE1}" srcId="{AA795C9B-E085-43B1-B220-AC8F690C9886}" destId="{3171F881-B01B-41A4-8F8C-476AE0EDB8C3}" srcOrd="4" destOrd="0" parTransId="{DCDBDC61-3B8F-4498-BDB8-D8EF11AF2CDD}" sibTransId="{DBC91B6F-D498-4F6A-A3CC-BAAD2AACB363}"/>
    <dgm:cxn modelId="{0022A142-02AE-7648-94B2-6FF5E14DD393}" type="presOf" srcId="{37EE595B-4C1E-4A26-930D-B13B87BF54E4}" destId="{96B23997-1415-47B2-AA08-A37FCD46F3F9}" srcOrd="1" destOrd="0" presId="urn:microsoft.com/office/officeart/2005/8/layout/process4"/>
    <dgm:cxn modelId="{7580723E-ABC2-5544-8C32-9FC7023E164A}" type="presOf" srcId="{BF19A87A-8080-4FBC-ABD1-2580D37B217A}" destId="{B354BF41-CAD1-46E3-81C5-1AB77BA0FCE9}" srcOrd="0" destOrd="0" presId="urn:microsoft.com/office/officeart/2005/8/layout/process4"/>
    <dgm:cxn modelId="{54419133-843B-2A42-9FA7-F7F685EEA629}" type="presOf" srcId="{7CA8218C-2696-4A45-ACC5-DE20CC4D4142}" destId="{AE47107D-120D-4996-819F-CE2243F59857}" srcOrd="0" destOrd="0" presId="urn:microsoft.com/office/officeart/2005/8/layout/process4"/>
    <dgm:cxn modelId="{9AE7591F-8CAD-47D1-80A8-ED339B80C205}" srcId="{69CF3090-4D1E-4319-914E-A77313F227E0}" destId="{37EE595B-4C1E-4A26-930D-B13B87BF54E4}" srcOrd="2" destOrd="0" parTransId="{0532C362-3201-4475-B6C4-CE24ACF768B7}" sibTransId="{F0134672-C795-4F62-98C5-ED1173945C62}"/>
    <dgm:cxn modelId="{B6971435-132E-483A-9C86-BB590F71184F}" srcId="{AA795C9B-E085-43B1-B220-AC8F690C9886}" destId="{43F6CD75-E1EB-4859-855F-077014B4085B}" srcOrd="3" destOrd="0" parTransId="{2DFA25FA-69B0-4C94-8D3F-40196A8AA28B}" sibTransId="{68A6FB02-1134-4C7C-B38D-49FA1804213F}"/>
    <dgm:cxn modelId="{B94B3219-BFBC-453F-8461-ED20EC08C299}" srcId="{37EE595B-4C1E-4A26-930D-B13B87BF54E4}" destId="{BF19A87A-8080-4FBC-ABD1-2580D37B217A}" srcOrd="2" destOrd="0" parTransId="{6E319A78-BF22-4781-BD49-87CEBCD2DB8F}" sibTransId="{BFCDD0DB-3771-4983-92D5-E621ADD6DEF0}"/>
    <dgm:cxn modelId="{46F54DC7-67AB-9F42-9384-591C785F7C58}" type="presOf" srcId="{5F18255E-C7ED-48D3-9901-196554951CEB}" destId="{C91EDEF5-48D6-4362-B142-4E1B6991DB4F}" srcOrd="0" destOrd="0" presId="urn:microsoft.com/office/officeart/2005/8/layout/process4"/>
    <dgm:cxn modelId="{9F3CF960-844C-274D-A69F-14318D4FDD5A}" type="presParOf" srcId="{AA05E4D9-6108-40F5-841E-04A1FFA722AE}" destId="{FE194C8D-9847-40D4-ABCD-138C050361CE}" srcOrd="0" destOrd="0" presId="urn:microsoft.com/office/officeart/2005/8/layout/process4"/>
    <dgm:cxn modelId="{1883098C-141C-6940-B075-BA4445A4488F}" type="presParOf" srcId="{FE194C8D-9847-40D4-ABCD-138C050361CE}" destId="{27946D1C-C579-4C86-9235-5E802A0D1B6A}" srcOrd="0" destOrd="0" presId="urn:microsoft.com/office/officeart/2005/8/layout/process4"/>
    <dgm:cxn modelId="{432BEC4B-7E1B-414A-ADE1-9CB6E12E965E}" type="presParOf" srcId="{FE194C8D-9847-40D4-ABCD-138C050361CE}" destId="{96B23997-1415-47B2-AA08-A37FCD46F3F9}" srcOrd="1" destOrd="0" presId="urn:microsoft.com/office/officeart/2005/8/layout/process4"/>
    <dgm:cxn modelId="{C4CC1F0E-A5E1-BB46-88E3-E81397AD107C}" type="presParOf" srcId="{FE194C8D-9847-40D4-ABCD-138C050361CE}" destId="{FC4C5625-508E-44CC-AD1B-D3F23FF15B9D}" srcOrd="2" destOrd="0" presId="urn:microsoft.com/office/officeart/2005/8/layout/process4"/>
    <dgm:cxn modelId="{9C27E9E9-7D00-7D4C-B66A-069B55C95E5A}" type="presParOf" srcId="{FC4C5625-508E-44CC-AD1B-D3F23FF15B9D}" destId="{735E5858-45FD-4B84-AA71-79D3D07BBF6E}" srcOrd="0" destOrd="0" presId="urn:microsoft.com/office/officeart/2005/8/layout/process4"/>
    <dgm:cxn modelId="{A42B4DA8-37F8-9546-B2FF-4B6724AA8F91}" type="presParOf" srcId="{FC4C5625-508E-44CC-AD1B-D3F23FF15B9D}" destId="{522606B0-1840-4FD0-BC1D-3B93FFB20D0C}" srcOrd="1" destOrd="0" presId="urn:microsoft.com/office/officeart/2005/8/layout/process4"/>
    <dgm:cxn modelId="{C9E4FD7A-D2F9-A448-B329-61846DF699E5}" type="presParOf" srcId="{FC4C5625-508E-44CC-AD1B-D3F23FF15B9D}" destId="{B354BF41-CAD1-46E3-81C5-1AB77BA0FCE9}" srcOrd="2" destOrd="0" presId="urn:microsoft.com/office/officeart/2005/8/layout/process4"/>
    <dgm:cxn modelId="{0B2AF59C-5C99-7044-BDF5-2DDA21360078}" type="presParOf" srcId="{AA05E4D9-6108-40F5-841E-04A1FFA722AE}" destId="{A8F6A33E-3221-4ECE-A923-3B9FF6099BF2}" srcOrd="1" destOrd="0" presId="urn:microsoft.com/office/officeart/2005/8/layout/process4"/>
    <dgm:cxn modelId="{7D2D8CD4-C425-4E44-A123-0320367C9B0A}" type="presParOf" srcId="{AA05E4D9-6108-40F5-841E-04A1FFA722AE}" destId="{FAFCF2CE-D0C9-4C47-97A8-AE6B4A430505}" srcOrd="2" destOrd="0" presId="urn:microsoft.com/office/officeart/2005/8/layout/process4"/>
    <dgm:cxn modelId="{4580C49D-558F-404B-932D-B9ACCC8DC4F4}" type="presParOf" srcId="{FAFCF2CE-D0C9-4C47-97A8-AE6B4A430505}" destId="{BDE3B09C-49D2-49FB-84E2-E3302613A252}" srcOrd="0" destOrd="0" presId="urn:microsoft.com/office/officeart/2005/8/layout/process4"/>
    <dgm:cxn modelId="{493EF6D5-D76F-3E4C-9776-F3FBC90DD0FE}" type="presParOf" srcId="{FAFCF2CE-D0C9-4C47-97A8-AE6B4A430505}" destId="{628D2E79-99C1-4881-B7AA-2A2598B716FD}" srcOrd="1" destOrd="0" presId="urn:microsoft.com/office/officeart/2005/8/layout/process4"/>
    <dgm:cxn modelId="{15026627-9455-914A-99B2-0D3A39DF5AA1}" type="presParOf" srcId="{FAFCF2CE-D0C9-4C47-97A8-AE6B4A430505}" destId="{C65A60F1-0D8D-4307-BDFC-1F4DA2355439}" srcOrd="2" destOrd="0" presId="urn:microsoft.com/office/officeart/2005/8/layout/process4"/>
    <dgm:cxn modelId="{49DA8F1F-1045-4E47-A921-8BE9AAC31885}" type="presParOf" srcId="{C65A60F1-0D8D-4307-BDFC-1F4DA2355439}" destId="{270BAFD3-AFDA-4538-9BBF-AB88B254DF27}" srcOrd="0" destOrd="0" presId="urn:microsoft.com/office/officeart/2005/8/layout/process4"/>
    <dgm:cxn modelId="{3A1A7F99-84CF-B843-8A1F-86C001CB8A91}" type="presParOf" srcId="{C65A60F1-0D8D-4307-BDFC-1F4DA2355439}" destId="{C91EDEF5-48D6-4362-B142-4E1B6991DB4F}" srcOrd="1" destOrd="0" presId="urn:microsoft.com/office/officeart/2005/8/layout/process4"/>
    <dgm:cxn modelId="{C516ED38-270B-4848-9C21-208A5AAF8EA1}" type="presParOf" srcId="{C65A60F1-0D8D-4307-BDFC-1F4DA2355439}" destId="{AE47107D-120D-4996-819F-CE2243F59857}" srcOrd="2" destOrd="0" presId="urn:microsoft.com/office/officeart/2005/8/layout/process4"/>
    <dgm:cxn modelId="{FE674DB9-F9DD-904D-A455-DE9D51D2D06E}" type="presParOf" srcId="{C65A60F1-0D8D-4307-BDFC-1F4DA2355439}" destId="{2000ADE4-693D-4524-84C8-B74239B0F38B}" srcOrd="3" destOrd="0" presId="urn:microsoft.com/office/officeart/2005/8/layout/process4"/>
    <dgm:cxn modelId="{7F70FC88-9085-0342-AF84-3ECBBFCD301B}" type="presParOf" srcId="{C65A60F1-0D8D-4307-BDFC-1F4DA2355439}" destId="{A054A592-AB72-474A-AEC8-179BCB242688}" srcOrd="4" destOrd="0" presId="urn:microsoft.com/office/officeart/2005/8/layout/process4"/>
    <dgm:cxn modelId="{85C6D633-30F9-714D-8093-C5A5EBF11D51}" type="presParOf" srcId="{AA05E4D9-6108-40F5-841E-04A1FFA722AE}" destId="{D53F6C34-CA1F-4910-A003-39E8E2572595}" srcOrd="3" destOrd="0" presId="urn:microsoft.com/office/officeart/2005/8/layout/process4"/>
    <dgm:cxn modelId="{07FD8598-A9D5-844B-87EB-88E2199A9327}" type="presParOf" srcId="{AA05E4D9-6108-40F5-841E-04A1FFA722AE}" destId="{664765E0-1F20-49DE-AC00-5567E63D1B31}" srcOrd="4" destOrd="0" presId="urn:microsoft.com/office/officeart/2005/8/layout/process4"/>
    <dgm:cxn modelId="{BD2706B5-A5B0-074B-886E-6E65FBC2ACA5}" type="presParOf" srcId="{664765E0-1F20-49DE-AC00-5567E63D1B31}" destId="{FCFB5F02-DABF-4788-8E4D-A36DB4D182DE}" srcOrd="0" destOrd="0" presId="urn:microsoft.com/office/officeart/2005/8/layout/process4"/>
    <dgm:cxn modelId="{A2919C8C-9717-F946-84B4-6C028AF2ED6F}" type="presParOf" srcId="{664765E0-1F20-49DE-AC00-5567E63D1B31}" destId="{F88F95FF-BE49-48A0-BA9A-CA0331DFB931}" srcOrd="1" destOrd="0" presId="urn:microsoft.com/office/officeart/2005/8/layout/process4"/>
    <dgm:cxn modelId="{EFE2D537-9183-B040-A035-E25FCBC027E3}" type="presParOf" srcId="{664765E0-1F20-49DE-AC00-5567E63D1B31}" destId="{DD9D9662-97F0-4EB8-81D2-20CBD07D4C1D}" srcOrd="2" destOrd="0" presId="urn:microsoft.com/office/officeart/2005/8/layout/process4"/>
    <dgm:cxn modelId="{0650BC73-635F-0C49-ABD6-01114951C6A6}" type="presParOf" srcId="{DD9D9662-97F0-4EB8-81D2-20CBD07D4C1D}" destId="{339E5B89-6EF8-4636-A7CA-1F4D0D9EB281}" srcOrd="0" destOrd="0" presId="urn:microsoft.com/office/officeart/2005/8/layout/process4"/>
    <dgm:cxn modelId="{34C63EB6-3CA5-A249-95D9-583347BB6C8B}" type="presParOf" srcId="{DD9D9662-97F0-4EB8-81D2-20CBD07D4C1D}" destId="{DA74819C-7FE2-4DE0-B4BE-2FBD91AE8BCD}" srcOrd="1" destOrd="0" presId="urn:microsoft.com/office/officeart/2005/8/layout/process4"/>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23997-1415-47B2-AA08-A37FCD46F3F9}">
      <dsp:nvSpPr>
        <dsp:cNvPr id="0" name=""/>
        <dsp:cNvSpPr/>
      </dsp:nvSpPr>
      <dsp:spPr>
        <a:xfrm>
          <a:off x="0" y="3556906"/>
          <a:ext cx="8702727" cy="116745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smtClean="0"/>
            <a:t>85 </a:t>
          </a:r>
          <a:r>
            <a:rPr lang="en-US" sz="2200" kern="1200" dirty="0"/>
            <a:t>UDL Learning Objects</a:t>
          </a:r>
        </a:p>
      </dsp:txBody>
      <dsp:txXfrm>
        <a:off x="0" y="3556906"/>
        <a:ext cx="8702727" cy="630426"/>
      </dsp:txXfrm>
    </dsp:sp>
    <dsp:sp modelId="{735E5858-45FD-4B84-AA71-79D3D07BBF6E}">
      <dsp:nvSpPr>
        <dsp:cNvPr id="0" name=""/>
        <dsp:cNvSpPr/>
      </dsp:nvSpPr>
      <dsp:spPr>
        <a:xfrm>
          <a:off x="314" y="4163983"/>
          <a:ext cx="2596370" cy="5370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dirty="0" smtClean="0"/>
            <a:t>50 </a:t>
          </a:r>
          <a:r>
            <a:rPr lang="en-US" sz="1900" kern="1200" dirty="0"/>
            <a:t>UDL Resources</a:t>
          </a:r>
        </a:p>
      </dsp:txBody>
      <dsp:txXfrm>
        <a:off x="314" y="4163983"/>
        <a:ext cx="2596370" cy="537029"/>
      </dsp:txXfrm>
    </dsp:sp>
    <dsp:sp modelId="{522606B0-1840-4FD0-BC1D-3B93FFB20D0C}">
      <dsp:nvSpPr>
        <dsp:cNvPr id="0" name=""/>
        <dsp:cNvSpPr/>
      </dsp:nvSpPr>
      <dsp:spPr>
        <a:xfrm>
          <a:off x="2596684" y="4163983"/>
          <a:ext cx="3052864" cy="5370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dirty="0" smtClean="0"/>
            <a:t>25 </a:t>
          </a:r>
          <a:r>
            <a:rPr lang="en-US" sz="1900" kern="1200" dirty="0"/>
            <a:t>UDL Lessons</a:t>
          </a:r>
        </a:p>
      </dsp:txBody>
      <dsp:txXfrm>
        <a:off x="2596684" y="4163983"/>
        <a:ext cx="3052864" cy="537029"/>
      </dsp:txXfrm>
    </dsp:sp>
    <dsp:sp modelId="{B354BF41-CAD1-46E3-81C5-1AB77BA0FCE9}">
      <dsp:nvSpPr>
        <dsp:cNvPr id="0" name=""/>
        <dsp:cNvSpPr/>
      </dsp:nvSpPr>
      <dsp:spPr>
        <a:xfrm>
          <a:off x="5649548" y="4163983"/>
          <a:ext cx="3052864" cy="5370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dirty="0" smtClean="0"/>
            <a:t>10 </a:t>
          </a:r>
          <a:r>
            <a:rPr lang="en-US" sz="1900" kern="1200" dirty="0"/>
            <a:t>UDL Collections</a:t>
          </a:r>
        </a:p>
      </dsp:txBody>
      <dsp:txXfrm>
        <a:off x="5649548" y="4163983"/>
        <a:ext cx="3052864" cy="537029"/>
      </dsp:txXfrm>
    </dsp:sp>
    <dsp:sp modelId="{628D2E79-99C1-4881-B7AA-2A2598B716FD}">
      <dsp:nvSpPr>
        <dsp:cNvPr id="0" name=""/>
        <dsp:cNvSpPr/>
      </dsp:nvSpPr>
      <dsp:spPr>
        <a:xfrm rot="10800000">
          <a:off x="0" y="1778870"/>
          <a:ext cx="8702727" cy="179554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a:t>14 Disciplines</a:t>
          </a:r>
        </a:p>
      </dsp:txBody>
      <dsp:txXfrm rot="-10800000">
        <a:off x="0" y="1778870"/>
        <a:ext cx="8702727" cy="630237"/>
      </dsp:txXfrm>
    </dsp:sp>
    <dsp:sp modelId="{270BAFD3-AFDA-4538-9BBF-AB88B254DF27}">
      <dsp:nvSpPr>
        <dsp:cNvPr id="0" name=""/>
        <dsp:cNvSpPr/>
      </dsp:nvSpPr>
      <dsp:spPr>
        <a:xfrm>
          <a:off x="4163" y="2409108"/>
          <a:ext cx="1468160"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From Art...</a:t>
          </a:r>
        </a:p>
      </dsp:txBody>
      <dsp:txXfrm>
        <a:off x="4163" y="2409108"/>
        <a:ext cx="1468160" cy="536868"/>
      </dsp:txXfrm>
    </dsp:sp>
    <dsp:sp modelId="{C91EDEF5-48D6-4362-B142-4E1B6991DB4F}">
      <dsp:nvSpPr>
        <dsp:cNvPr id="0" name=""/>
        <dsp:cNvSpPr/>
      </dsp:nvSpPr>
      <dsp:spPr>
        <a:xfrm>
          <a:off x="1472323" y="2409108"/>
          <a:ext cx="1806791"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to Business...</a:t>
          </a:r>
        </a:p>
      </dsp:txBody>
      <dsp:txXfrm>
        <a:off x="1472323" y="2409108"/>
        <a:ext cx="1806791" cy="536868"/>
      </dsp:txXfrm>
    </dsp:sp>
    <dsp:sp modelId="{AE47107D-120D-4996-819F-CE2243F59857}">
      <dsp:nvSpPr>
        <dsp:cNvPr id="0" name=""/>
        <dsp:cNvSpPr/>
      </dsp:nvSpPr>
      <dsp:spPr>
        <a:xfrm>
          <a:off x="3279114" y="2409108"/>
          <a:ext cx="1726292"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to Education...</a:t>
          </a:r>
        </a:p>
      </dsp:txBody>
      <dsp:txXfrm>
        <a:off x="3279114" y="2409108"/>
        <a:ext cx="1726292" cy="536868"/>
      </dsp:txXfrm>
    </dsp:sp>
    <dsp:sp modelId="{2000ADE4-693D-4524-84C8-B74239B0F38B}">
      <dsp:nvSpPr>
        <dsp:cNvPr id="0" name=""/>
        <dsp:cNvSpPr/>
      </dsp:nvSpPr>
      <dsp:spPr>
        <a:xfrm>
          <a:off x="5005406" y="2409108"/>
          <a:ext cx="1726292"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to Literature...</a:t>
          </a:r>
        </a:p>
      </dsp:txBody>
      <dsp:txXfrm>
        <a:off x="5005406" y="2409108"/>
        <a:ext cx="1726292" cy="536868"/>
      </dsp:txXfrm>
    </dsp:sp>
    <dsp:sp modelId="{A054A592-AB72-474A-AEC8-179BCB242688}">
      <dsp:nvSpPr>
        <dsp:cNvPr id="0" name=""/>
        <dsp:cNvSpPr/>
      </dsp:nvSpPr>
      <dsp:spPr>
        <a:xfrm>
          <a:off x="6731699" y="2409108"/>
          <a:ext cx="1966864"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dirty="0"/>
            <a:t>to </a:t>
          </a:r>
          <a:r>
            <a:rPr lang="en-US" sz="1900" kern="1200" dirty="0" smtClean="0"/>
            <a:t>Science…</a:t>
          </a:r>
          <a:endParaRPr lang="en-US" sz="1900" kern="1200" dirty="0"/>
        </a:p>
      </dsp:txBody>
      <dsp:txXfrm>
        <a:off x="6731699" y="2409108"/>
        <a:ext cx="1966864" cy="536868"/>
      </dsp:txXfrm>
    </dsp:sp>
    <dsp:sp modelId="{F88F95FF-BE49-48A0-BA9A-CA0331DFB931}">
      <dsp:nvSpPr>
        <dsp:cNvPr id="0" name=""/>
        <dsp:cNvSpPr/>
      </dsp:nvSpPr>
      <dsp:spPr>
        <a:xfrm rot="10800000">
          <a:off x="0" y="835"/>
          <a:ext cx="8702727" cy="1795547"/>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a:t>50 University Faculty </a:t>
          </a:r>
          <a:r>
            <a:rPr lang="en-US" sz="2200" kern="1200" dirty="0" smtClean="0"/>
            <a:t>UDL-PDN </a:t>
          </a:r>
          <a:r>
            <a:rPr lang="en-US" sz="2200" kern="1200" dirty="0"/>
            <a:t>Members</a:t>
          </a:r>
        </a:p>
      </dsp:txBody>
      <dsp:txXfrm rot="-10800000">
        <a:off x="0" y="835"/>
        <a:ext cx="8702727" cy="630237"/>
      </dsp:txXfrm>
    </dsp:sp>
    <dsp:sp modelId="{339E5B89-6EF8-4636-A7CA-1F4D0D9EB281}">
      <dsp:nvSpPr>
        <dsp:cNvPr id="0" name=""/>
        <dsp:cNvSpPr/>
      </dsp:nvSpPr>
      <dsp:spPr>
        <a:xfrm>
          <a:off x="0" y="631072"/>
          <a:ext cx="4351363"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6 Colleges</a:t>
          </a:r>
        </a:p>
      </dsp:txBody>
      <dsp:txXfrm>
        <a:off x="0" y="631072"/>
        <a:ext cx="4351363" cy="536868"/>
      </dsp:txXfrm>
    </dsp:sp>
    <dsp:sp modelId="{DA74819C-7FE2-4DE0-B4BE-2FBD91AE8BCD}">
      <dsp:nvSpPr>
        <dsp:cNvPr id="0" name=""/>
        <dsp:cNvSpPr/>
      </dsp:nvSpPr>
      <dsp:spPr>
        <a:xfrm>
          <a:off x="4351363" y="631072"/>
          <a:ext cx="4351363" cy="53686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lvl="0" algn="ctr" defTabSz="844550">
            <a:lnSpc>
              <a:spcPct val="90000"/>
            </a:lnSpc>
            <a:spcBef>
              <a:spcPct val="0"/>
            </a:spcBef>
            <a:spcAft>
              <a:spcPct val="35000"/>
            </a:spcAft>
          </a:pPr>
          <a:r>
            <a:rPr lang="en-US" sz="1900" kern="1200"/>
            <a:t>1 University Library</a:t>
          </a:r>
        </a:p>
      </dsp:txBody>
      <dsp:txXfrm>
        <a:off x="4351363" y="631072"/>
        <a:ext cx="4351363" cy="5368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9A875D6-C459-8E41-AAFB-63CB83F92D98}" type="datetimeFigureOut">
              <a:rPr lang="en-US" smtClean="0"/>
              <a:t>11/16/16</a:t>
            </a:fld>
            <a:endParaRPr lang="en-US"/>
          </a:p>
        </p:txBody>
      </p:sp>
      <p:sp>
        <p:nvSpPr>
          <p:cNvPr id="4" name="Slide Image Placeholder 3"/>
          <p:cNvSpPr>
            <a:spLocks noGrp="1" noRot="1" noChangeAspect="1"/>
          </p:cNvSpPr>
          <p:nvPr>
            <p:ph type="sldImg" idx="2"/>
          </p:nvPr>
        </p:nvSpPr>
        <p:spPr>
          <a:xfrm>
            <a:off x="1173163" y="696913"/>
            <a:ext cx="46640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55B3B11-F3F7-034E-B6B0-AADA5EE77934}" type="slidenum">
              <a:rPr lang="en-US" smtClean="0"/>
              <a:t>‹#›</a:t>
            </a:fld>
            <a:endParaRPr lang="en-US"/>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2194231" rtl="0" eaLnBrk="1" latinLnBrk="0" hangingPunct="1">
      <a:defRPr sz="5700" kern="1200">
        <a:solidFill>
          <a:schemeClr val="tx1"/>
        </a:solidFill>
        <a:latin typeface="+mn-lt"/>
        <a:ea typeface="+mn-ea"/>
        <a:cs typeface="+mn-cs"/>
      </a:defRPr>
    </a:lvl1pPr>
    <a:lvl2pPr marL="2194231" algn="l" defTabSz="2194231" rtl="0" eaLnBrk="1" latinLnBrk="0" hangingPunct="1">
      <a:defRPr sz="5700" kern="1200">
        <a:solidFill>
          <a:schemeClr val="tx1"/>
        </a:solidFill>
        <a:latin typeface="+mn-lt"/>
        <a:ea typeface="+mn-ea"/>
        <a:cs typeface="+mn-cs"/>
      </a:defRPr>
    </a:lvl2pPr>
    <a:lvl3pPr marL="4388462" algn="l" defTabSz="2194231" rtl="0" eaLnBrk="1" latinLnBrk="0" hangingPunct="1">
      <a:defRPr sz="5700" kern="1200">
        <a:solidFill>
          <a:schemeClr val="tx1"/>
        </a:solidFill>
        <a:latin typeface="+mn-lt"/>
        <a:ea typeface="+mn-ea"/>
        <a:cs typeface="+mn-cs"/>
      </a:defRPr>
    </a:lvl3pPr>
    <a:lvl4pPr marL="6582694" algn="l" defTabSz="2194231" rtl="0" eaLnBrk="1" latinLnBrk="0" hangingPunct="1">
      <a:defRPr sz="5700" kern="1200">
        <a:solidFill>
          <a:schemeClr val="tx1"/>
        </a:solidFill>
        <a:latin typeface="+mn-lt"/>
        <a:ea typeface="+mn-ea"/>
        <a:cs typeface="+mn-cs"/>
      </a:defRPr>
    </a:lvl4pPr>
    <a:lvl5pPr marL="8776929" algn="l" defTabSz="2194231" rtl="0" eaLnBrk="1" latinLnBrk="0" hangingPunct="1">
      <a:defRPr sz="5700" kern="1200">
        <a:solidFill>
          <a:schemeClr val="tx1"/>
        </a:solidFill>
        <a:latin typeface="+mn-lt"/>
        <a:ea typeface="+mn-ea"/>
        <a:cs typeface="+mn-cs"/>
      </a:defRPr>
    </a:lvl5pPr>
    <a:lvl6pPr marL="10971160" algn="l" defTabSz="2194231" rtl="0" eaLnBrk="1" latinLnBrk="0" hangingPunct="1">
      <a:defRPr sz="5700" kern="1200">
        <a:solidFill>
          <a:schemeClr val="tx1"/>
        </a:solidFill>
        <a:latin typeface="+mn-lt"/>
        <a:ea typeface="+mn-ea"/>
        <a:cs typeface="+mn-cs"/>
      </a:defRPr>
    </a:lvl6pPr>
    <a:lvl7pPr marL="13165392" algn="l" defTabSz="2194231" rtl="0" eaLnBrk="1" latinLnBrk="0" hangingPunct="1">
      <a:defRPr sz="5700" kern="1200">
        <a:solidFill>
          <a:schemeClr val="tx1"/>
        </a:solidFill>
        <a:latin typeface="+mn-lt"/>
        <a:ea typeface="+mn-ea"/>
        <a:cs typeface="+mn-cs"/>
      </a:defRPr>
    </a:lvl7pPr>
    <a:lvl8pPr marL="15359623" algn="l" defTabSz="2194231" rtl="0" eaLnBrk="1" latinLnBrk="0" hangingPunct="1">
      <a:defRPr sz="5700" kern="1200">
        <a:solidFill>
          <a:schemeClr val="tx1"/>
        </a:solidFill>
        <a:latin typeface="+mn-lt"/>
        <a:ea typeface="+mn-ea"/>
        <a:cs typeface="+mn-cs"/>
      </a:defRPr>
    </a:lvl8pPr>
    <a:lvl9pPr marL="17553853" algn="l" defTabSz="2194231" rtl="0" eaLnBrk="1" latinLnBrk="0" hangingPunct="1">
      <a:defRPr sz="5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3163" y="696913"/>
            <a:ext cx="46640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4" Type="http://schemas.openxmlformats.org/officeDocument/2006/relationships/hyperlink" Target="mailto:OAIProjects@towson.edu?subject=PowerPoint%20Poster%20Template" TargetMode="External"/><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2198124" y="25608280"/>
            <a:ext cx="9399475" cy="5716403"/>
          </a:xfrm>
          <a:prstGeom prst="rect">
            <a:avLst/>
          </a:prstGeom>
        </p:spPr>
        <p:style>
          <a:lnRef idx="0">
            <a:schemeClr val="accent6"/>
          </a:lnRef>
          <a:fillRef idx="3">
            <a:schemeClr val="accent6"/>
          </a:fillRef>
          <a:effectRef idx="3">
            <a:schemeClr val="accent6"/>
          </a:effectRef>
          <a:fontRef idx="none"/>
        </p:style>
        <p:txBody>
          <a:bodyPr vert="horz" lIns="102413" tIns="51206" rIns="102413" bIns="51206"/>
          <a:lstStyle>
            <a:lvl1pPr marL="0" indent="0" algn="ctr">
              <a:buNone/>
              <a:defRPr sz="7400" b="1">
                <a:latin typeface="Arial"/>
                <a:cs typeface="Arial"/>
              </a:defRPr>
            </a:lvl1pPr>
          </a:lstStyle>
          <a:p>
            <a:r>
              <a:rPr lang="en-US" dirty="0" smtClean="0"/>
              <a:t>Image Placeholder</a:t>
            </a:r>
            <a:endParaRPr lang="en-US" dirty="0"/>
          </a:p>
        </p:txBody>
      </p:sp>
      <p:sp>
        <p:nvSpPr>
          <p:cNvPr id="4" name="Chart Placeholder 3"/>
          <p:cNvSpPr>
            <a:spLocks noGrp="1"/>
          </p:cNvSpPr>
          <p:nvPr>
            <p:ph type="chart" sz="quarter" idx="14" hasCustomPrompt="1"/>
          </p:nvPr>
        </p:nvSpPr>
        <p:spPr>
          <a:xfrm>
            <a:off x="11884248" y="25608280"/>
            <a:ext cx="9399476" cy="5716403"/>
          </a:xfrm>
          <a:prstGeom prst="rect">
            <a:avLst/>
          </a:prstGeom>
        </p:spPr>
        <p:txBody>
          <a:bodyPr vert="horz" lIns="102413" tIns="51206" rIns="102413" bIns="51206"/>
          <a:lstStyle>
            <a:lvl1pPr marL="0" indent="0" algn="ctr">
              <a:buNone/>
              <a:defRPr sz="7400" b="1">
                <a:latin typeface="Arial"/>
                <a:cs typeface="Arial"/>
              </a:defRPr>
            </a:lvl1pPr>
          </a:lstStyle>
          <a:p>
            <a:r>
              <a:rPr lang="en-US" dirty="0" smtClean="0"/>
              <a:t>Chart Placeholder</a:t>
            </a:r>
            <a:endParaRPr lang="en-US" dirty="0"/>
          </a:p>
        </p:txBody>
      </p:sp>
      <p:cxnSp>
        <p:nvCxnSpPr>
          <p:cNvPr id="12" name="Straight Connector 11"/>
          <p:cNvCxnSpPr/>
          <p:nvPr userDrawn="1"/>
        </p:nvCxnSpPr>
        <p:spPr>
          <a:xfrm>
            <a:off x="10969848" y="-48132"/>
            <a:ext cx="0" cy="325093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32512000" y="-48132"/>
            <a:ext cx="0" cy="325093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6" name="Rectangle 15"/>
          <p:cNvSpPr/>
          <p:nvPr userDrawn="1"/>
        </p:nvSpPr>
        <p:spPr>
          <a:xfrm>
            <a:off x="10055448" y="-48132"/>
            <a:ext cx="1828800" cy="32509332"/>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userDrawn="1"/>
        </p:nvSpPr>
        <p:spPr>
          <a:xfrm>
            <a:off x="31597600" y="-48132"/>
            <a:ext cx="1828800" cy="32509332"/>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userDrawn="1"/>
        </p:nvSpPr>
        <p:spPr>
          <a:xfrm>
            <a:off x="42570400" y="-48132"/>
            <a:ext cx="914400" cy="32509332"/>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userDrawn="1"/>
        </p:nvSpPr>
        <p:spPr>
          <a:xfrm>
            <a:off x="0" y="0"/>
            <a:ext cx="914400" cy="32509332"/>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userDrawn="1"/>
        </p:nvSpPr>
        <p:spPr>
          <a:xfrm>
            <a:off x="27031" y="31578683"/>
            <a:ext cx="43434000" cy="914400"/>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userDrawn="1"/>
        </p:nvSpPr>
        <p:spPr>
          <a:xfrm>
            <a:off x="0" y="0"/>
            <a:ext cx="43434000" cy="914400"/>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userDrawn="1"/>
        </p:nvSpPr>
        <p:spPr>
          <a:xfrm>
            <a:off x="21283724" y="0"/>
            <a:ext cx="914400" cy="32509332"/>
          </a:xfrm>
          <a:prstGeom prst="rect">
            <a:avLst/>
          </a:prstGeom>
          <a:noFill/>
          <a:ln>
            <a:solidFill>
              <a:schemeClr val="tx1">
                <a:alpha val="1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4" name="Picture 2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8696" y="1843003"/>
            <a:ext cx="2652457" cy="3124006"/>
          </a:xfrm>
          <a:prstGeom prst="rect">
            <a:avLst/>
          </a:prstGeom>
        </p:spPr>
      </p:pic>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70696" y="1843003"/>
            <a:ext cx="2652457" cy="3124006"/>
          </a:xfrm>
          <a:prstGeom prst="rect">
            <a:avLst/>
          </a:prstGeom>
        </p:spPr>
      </p:pic>
      <p:sp>
        <p:nvSpPr>
          <p:cNvPr id="27" name="Rounded Rectangle 26"/>
          <p:cNvSpPr/>
          <p:nvPr userDrawn="1"/>
        </p:nvSpPr>
        <p:spPr>
          <a:xfrm>
            <a:off x="914399" y="8389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1" name="Rounded Rectangle 30"/>
          <p:cNvSpPr/>
          <p:nvPr userDrawn="1"/>
        </p:nvSpPr>
        <p:spPr>
          <a:xfrm>
            <a:off x="11884248" y="8389569"/>
            <a:ext cx="9399476"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2" name="Rounded Rectangle 31"/>
          <p:cNvSpPr/>
          <p:nvPr userDrawn="1"/>
        </p:nvSpPr>
        <p:spPr>
          <a:xfrm>
            <a:off x="22198124" y="8389569"/>
            <a:ext cx="9399476"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3" name="Rounded Rectangle 32"/>
          <p:cNvSpPr/>
          <p:nvPr userDrawn="1"/>
        </p:nvSpPr>
        <p:spPr>
          <a:xfrm>
            <a:off x="33429351" y="8389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3" name="Rectangle 22"/>
          <p:cNvSpPr/>
          <p:nvPr userDrawn="1"/>
        </p:nvSpPr>
        <p:spPr>
          <a:xfrm>
            <a:off x="-13674203" y="0"/>
            <a:ext cx="13358519" cy="32461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12482821" y="2509422"/>
            <a:ext cx="11339821" cy="25760890"/>
          </a:xfrm>
          <a:prstGeom prst="rect">
            <a:avLst/>
          </a:prstGeom>
          <a:noFill/>
        </p:spPr>
        <p:txBody>
          <a:bodyPr wrap="square" rtlCol="0">
            <a:spAutoFit/>
          </a:bodyPr>
          <a:lstStyle/>
          <a:p>
            <a:r>
              <a:rPr lang="en-US" sz="5400" b="1" dirty="0">
                <a:solidFill>
                  <a:schemeClr val="tx2">
                    <a:lumMod val="60000"/>
                    <a:lumOff val="40000"/>
                  </a:schemeClr>
                </a:solidFill>
                <a:latin typeface="Arial"/>
                <a:cs typeface="Arial"/>
              </a:rPr>
              <a:t>Where to Start</a:t>
            </a:r>
          </a:p>
          <a:p>
            <a:endParaRPr lang="en-US" sz="3600" dirty="0">
              <a:latin typeface="Arial"/>
              <a:cs typeface="Arial"/>
            </a:endParaRPr>
          </a:p>
          <a:p>
            <a:r>
              <a:rPr lang="en-US" sz="3600" dirty="0">
                <a:latin typeface="Arial"/>
                <a:cs typeface="Arial"/>
              </a:rPr>
              <a:t>The most common suggestion made by poster </a:t>
            </a:r>
            <a:r>
              <a:rPr lang="en-US" sz="3600" dirty="0" smtClean="0">
                <a:latin typeface="Arial"/>
                <a:cs typeface="Arial"/>
              </a:rPr>
              <a:t>session </a:t>
            </a:r>
            <a:r>
              <a:rPr lang="en-US" sz="3600" dirty="0">
                <a:latin typeface="Arial"/>
                <a:cs typeface="Arial"/>
              </a:rPr>
              <a:t>organizers is to distill the information on </a:t>
            </a:r>
            <a:r>
              <a:rPr lang="en-US" sz="3600" dirty="0" smtClean="0">
                <a:latin typeface="Arial"/>
                <a:cs typeface="Arial"/>
              </a:rPr>
              <a:t>the </a:t>
            </a:r>
            <a:r>
              <a:rPr lang="en-US" sz="3600" dirty="0">
                <a:latin typeface="Arial"/>
                <a:cs typeface="Arial"/>
              </a:rPr>
              <a:t>poster session to the most concentrated amount. Provide details in handouts. Some of the most visually successful posters have had less then 20 phrase based bullets with two or three supporting images or graphs.</a:t>
            </a:r>
          </a:p>
          <a:p>
            <a:r>
              <a:rPr lang="en-US" sz="3600" b="1" dirty="0">
                <a:latin typeface="Arial"/>
                <a:cs typeface="Arial"/>
              </a:rPr>
              <a:t> </a:t>
            </a:r>
            <a:endParaRPr lang="en-US" sz="6600" dirty="0">
              <a:latin typeface="Arial"/>
              <a:cs typeface="Arial"/>
            </a:endParaRPr>
          </a:p>
          <a:p>
            <a:r>
              <a:rPr lang="en-US" sz="5400" b="1" dirty="0">
                <a:solidFill>
                  <a:schemeClr val="tx2">
                    <a:lumMod val="60000"/>
                    <a:lumOff val="40000"/>
                  </a:schemeClr>
                </a:solidFill>
                <a:latin typeface="Arial"/>
                <a:cs typeface="Arial"/>
              </a:rPr>
              <a:t>Suggested Font Sizes</a:t>
            </a:r>
          </a:p>
          <a:p>
            <a:endParaRPr lang="en-US" sz="3600" b="1" dirty="0">
              <a:latin typeface="Arial"/>
              <a:cs typeface="Arial"/>
            </a:endParaRPr>
          </a:p>
          <a:p>
            <a:r>
              <a:rPr lang="en-US" sz="3600" b="1" dirty="0">
                <a:latin typeface="Arial"/>
                <a:cs typeface="Arial"/>
              </a:rPr>
              <a:t>Main Title </a:t>
            </a:r>
            <a:r>
              <a:rPr lang="en-US" sz="3600" dirty="0">
                <a:latin typeface="Arial"/>
                <a:cs typeface="Arial"/>
              </a:rPr>
              <a:t>60-100 point in template</a:t>
            </a:r>
          </a:p>
          <a:p>
            <a:r>
              <a:rPr lang="en-US" sz="3600" b="1" dirty="0">
                <a:latin typeface="Arial"/>
                <a:cs typeface="Arial"/>
              </a:rPr>
              <a:t>Author </a:t>
            </a:r>
            <a:r>
              <a:rPr lang="en-US" sz="3600" dirty="0">
                <a:latin typeface="Arial"/>
                <a:cs typeface="Arial"/>
              </a:rPr>
              <a:t>50-60 point in template</a:t>
            </a:r>
          </a:p>
          <a:p>
            <a:r>
              <a:rPr lang="en-US" sz="3600" b="1" dirty="0">
                <a:latin typeface="Arial"/>
                <a:cs typeface="Arial"/>
              </a:rPr>
              <a:t>Headers</a:t>
            </a:r>
            <a:r>
              <a:rPr lang="en-US" sz="3600" dirty="0">
                <a:latin typeface="Arial"/>
                <a:cs typeface="Arial"/>
              </a:rPr>
              <a:t> 48-60 point in template</a:t>
            </a:r>
          </a:p>
          <a:p>
            <a:r>
              <a:rPr lang="en-US" sz="3600" b="1" dirty="0">
                <a:latin typeface="Arial"/>
                <a:cs typeface="Arial"/>
              </a:rPr>
              <a:t>Paragraph Text</a:t>
            </a:r>
            <a:r>
              <a:rPr lang="en-US" sz="3600" dirty="0">
                <a:latin typeface="Arial"/>
                <a:cs typeface="Arial"/>
              </a:rPr>
              <a:t> 30-40 point in template</a:t>
            </a:r>
          </a:p>
          <a:p>
            <a:r>
              <a:rPr lang="en-US" sz="3600" b="1" dirty="0">
                <a:latin typeface="Arial"/>
                <a:cs typeface="Arial"/>
              </a:rPr>
              <a:t> </a:t>
            </a:r>
            <a:endParaRPr lang="en-US" sz="3600" dirty="0">
              <a:latin typeface="Arial"/>
              <a:cs typeface="Arial"/>
            </a:endParaRPr>
          </a:p>
          <a:p>
            <a:r>
              <a:rPr lang="en-US" sz="5400" b="1" dirty="0">
                <a:solidFill>
                  <a:schemeClr val="tx2">
                    <a:lumMod val="60000"/>
                    <a:lumOff val="40000"/>
                  </a:schemeClr>
                </a:solidFill>
                <a:latin typeface="Arial"/>
                <a:cs typeface="Arial"/>
              </a:rPr>
              <a:t>How to Insert Content</a:t>
            </a:r>
          </a:p>
          <a:p>
            <a:endParaRPr lang="en-US" sz="3600" b="1" dirty="0">
              <a:latin typeface="Arial"/>
              <a:cs typeface="Arial"/>
            </a:endParaRPr>
          </a:p>
          <a:p>
            <a:r>
              <a:rPr lang="en-US" sz="3600" b="1" dirty="0">
                <a:latin typeface="Arial"/>
                <a:cs typeface="Arial"/>
              </a:rPr>
              <a:t>Text </a:t>
            </a:r>
          </a:p>
          <a:p>
            <a:r>
              <a:rPr lang="en-US" sz="3600" dirty="0">
                <a:latin typeface="Arial"/>
                <a:cs typeface="Arial"/>
              </a:rPr>
              <a:t>Copy the content from your original document. </a:t>
            </a:r>
            <a:r>
              <a:rPr lang="en-US" sz="3600" dirty="0" smtClean="0">
                <a:latin typeface="Arial"/>
                <a:cs typeface="Arial"/>
              </a:rPr>
              <a:t>On </a:t>
            </a:r>
            <a:r>
              <a:rPr lang="en-US" sz="3600" dirty="0">
                <a:latin typeface="Arial"/>
                <a:cs typeface="Arial"/>
              </a:rPr>
              <a:t>the PowerPoint template use your mouse to highlight the area where you would like to insert your content. Once the appropriate text area is highlighted</a:t>
            </a:r>
            <a:r>
              <a:rPr lang="en-US" sz="3600" b="1" dirty="0">
                <a:latin typeface="Arial"/>
                <a:cs typeface="Arial"/>
              </a:rPr>
              <a:t> </a:t>
            </a:r>
            <a:r>
              <a:rPr lang="en-US" sz="3600" dirty="0">
                <a:latin typeface="Arial"/>
                <a:cs typeface="Arial"/>
              </a:rPr>
              <a:t>paste content.</a:t>
            </a:r>
          </a:p>
          <a:p>
            <a:endParaRPr lang="en-US" sz="3600" b="1" dirty="0">
              <a:latin typeface="Arial"/>
              <a:cs typeface="Arial"/>
            </a:endParaRPr>
          </a:p>
          <a:p>
            <a:r>
              <a:rPr lang="en-US" sz="3600" b="1" dirty="0">
                <a:latin typeface="Arial"/>
                <a:cs typeface="Arial"/>
              </a:rPr>
              <a:t>Images/Charts </a:t>
            </a:r>
          </a:p>
          <a:p>
            <a:r>
              <a:rPr lang="en-US" sz="3600" dirty="0">
                <a:latin typeface="Arial"/>
                <a:cs typeface="Arial"/>
              </a:rPr>
              <a:t>Click the icon in the designated placeholder area. Once the pop up box is on your screen select the file that you would like to place.</a:t>
            </a:r>
          </a:p>
          <a:p>
            <a:endParaRPr lang="en-US" sz="6600" dirty="0">
              <a:latin typeface="Arial"/>
              <a:cs typeface="Arial"/>
            </a:endParaRPr>
          </a:p>
          <a:p>
            <a:r>
              <a:rPr lang="en-US" sz="5400" b="1" dirty="0">
                <a:solidFill>
                  <a:schemeClr val="tx2">
                    <a:lumMod val="60000"/>
                    <a:lumOff val="40000"/>
                  </a:schemeClr>
                </a:solidFill>
                <a:latin typeface="Arial"/>
                <a:cs typeface="Arial"/>
              </a:rPr>
              <a:t>When You are Ready </a:t>
            </a:r>
            <a:br>
              <a:rPr lang="en-US" sz="5400" b="1" dirty="0">
                <a:solidFill>
                  <a:schemeClr val="tx2">
                    <a:lumMod val="60000"/>
                    <a:lumOff val="40000"/>
                  </a:schemeClr>
                </a:solidFill>
                <a:latin typeface="Arial"/>
                <a:cs typeface="Arial"/>
              </a:rPr>
            </a:br>
            <a:r>
              <a:rPr lang="en-US" sz="5400" b="1" dirty="0">
                <a:solidFill>
                  <a:schemeClr val="tx2">
                    <a:lumMod val="60000"/>
                    <a:lumOff val="40000"/>
                  </a:schemeClr>
                </a:solidFill>
                <a:latin typeface="Arial"/>
                <a:cs typeface="Arial"/>
              </a:rPr>
              <a:t>for Printing</a:t>
            </a:r>
          </a:p>
          <a:p>
            <a:endParaRPr lang="en-US" sz="3600" b="1" dirty="0">
              <a:latin typeface="Arial"/>
              <a:cs typeface="Arial"/>
            </a:endParaRPr>
          </a:p>
          <a:p>
            <a:r>
              <a:rPr lang="en-US" sz="3600" b="1" dirty="0">
                <a:latin typeface="Arial"/>
                <a:cs typeface="Arial"/>
              </a:rPr>
              <a:t>Please fill out the </a:t>
            </a:r>
            <a:r>
              <a:rPr lang="en-US" sz="3600" u="sng" dirty="0">
                <a:latin typeface="Arial"/>
                <a:cs typeface="Arial"/>
                <a:hlinkClick r:id="rId3"/>
              </a:rPr>
              <a:t>OAI Graphic Design Request Form</a:t>
            </a:r>
            <a:endParaRPr lang="en-US" sz="3600" dirty="0">
              <a:latin typeface="Arial"/>
              <a:cs typeface="Arial"/>
            </a:endParaRPr>
          </a:p>
          <a:p>
            <a:endParaRPr lang="en-US" sz="3600" b="1" dirty="0">
              <a:latin typeface="Arial"/>
              <a:cs typeface="Arial"/>
            </a:endParaRPr>
          </a:p>
          <a:p>
            <a:r>
              <a:rPr lang="en-US" sz="3600" b="1" dirty="0">
                <a:latin typeface="Arial"/>
                <a:cs typeface="Arial"/>
              </a:rPr>
              <a:t>Email</a:t>
            </a:r>
            <a:r>
              <a:rPr lang="en-US" sz="3600" dirty="0">
                <a:latin typeface="Arial"/>
                <a:cs typeface="Arial"/>
              </a:rPr>
              <a:t> both the request form and poster template to </a:t>
            </a:r>
            <a:r>
              <a:rPr lang="en-US" sz="3600" u="sng" dirty="0" smtClean="0">
                <a:latin typeface="Arial"/>
                <a:cs typeface="Arial"/>
                <a:hlinkClick r:id="rId4"/>
              </a:rPr>
              <a:t>OAIProjects@towson.edu</a:t>
            </a:r>
            <a:endParaRPr lang="en-US" sz="3600" dirty="0">
              <a:latin typeface="Arial"/>
              <a:cs typeface="Arial"/>
            </a:endParaRPr>
          </a:p>
          <a:p>
            <a:endParaRPr lang="en-US" sz="3600" b="1" dirty="0">
              <a:latin typeface="Arial"/>
              <a:cs typeface="Arial"/>
            </a:endParaRPr>
          </a:p>
          <a:p>
            <a:r>
              <a:rPr lang="en-US" sz="3600" b="1" dirty="0">
                <a:latin typeface="Arial"/>
                <a:cs typeface="Arial"/>
              </a:rPr>
              <a:t>Turn around time</a:t>
            </a:r>
            <a:r>
              <a:rPr lang="en-US" sz="3600" dirty="0">
                <a:latin typeface="Arial"/>
                <a:cs typeface="Arial"/>
              </a:rPr>
              <a:t> is approximately one week </a:t>
            </a:r>
            <a:br>
              <a:rPr lang="en-US" sz="3600" dirty="0">
                <a:latin typeface="Arial"/>
                <a:cs typeface="Arial"/>
              </a:rPr>
            </a:br>
            <a:r>
              <a:rPr lang="en-US" sz="3600" dirty="0">
                <a:latin typeface="Arial"/>
                <a:cs typeface="Arial"/>
              </a:rPr>
              <a:t>on drop off printing.</a:t>
            </a:r>
          </a:p>
          <a:p>
            <a:endParaRPr lang="en-US" sz="3600" b="1" dirty="0">
              <a:latin typeface="Arial"/>
              <a:cs typeface="Arial"/>
            </a:endParaRPr>
          </a:p>
          <a:p>
            <a:r>
              <a:rPr lang="en-US" sz="3600" b="1" dirty="0">
                <a:latin typeface="Arial"/>
                <a:cs typeface="Arial"/>
              </a:rPr>
              <a:t>For assistance</a:t>
            </a:r>
            <a:r>
              <a:rPr lang="en-US" sz="3600" dirty="0">
                <a:latin typeface="Arial"/>
                <a:cs typeface="Arial"/>
              </a:rPr>
              <a:t> please call OAI at 410-704-2005 </a:t>
            </a:r>
            <a:br>
              <a:rPr lang="en-US" sz="3600" dirty="0">
                <a:latin typeface="Arial"/>
                <a:cs typeface="Arial"/>
              </a:rPr>
            </a:br>
            <a:r>
              <a:rPr lang="en-US" sz="3600" dirty="0">
                <a:latin typeface="Arial"/>
                <a:cs typeface="Arial"/>
              </a:rPr>
              <a:t>or email </a:t>
            </a:r>
            <a:r>
              <a:rPr lang="en-US" sz="3600" u="sng" dirty="0" smtClean="0">
                <a:latin typeface="Arial"/>
                <a:cs typeface="Arial"/>
                <a:hlinkClick r:id="rId4"/>
              </a:rPr>
              <a:t>OAIProjects</a:t>
            </a:r>
            <a:r>
              <a:rPr lang="en-US" sz="3600" u="sng" dirty="0">
                <a:latin typeface="Arial"/>
                <a:cs typeface="Arial"/>
                <a:hlinkClick r:id="rId4"/>
              </a:rPr>
              <a:t>@</a:t>
            </a:r>
            <a:r>
              <a:rPr lang="en-US" sz="3600" u="sng" dirty="0" smtClean="0">
                <a:latin typeface="Arial"/>
                <a:cs typeface="Arial"/>
                <a:hlinkClick r:id="rId4"/>
              </a:rPr>
              <a:t>towson.edu</a:t>
            </a:r>
            <a:endParaRPr lang="en-US" sz="3600" dirty="0">
              <a:latin typeface="Arial"/>
              <a:cs typeface="Arial"/>
            </a:endParaRPr>
          </a:p>
        </p:txBody>
      </p:sp>
      <p:sp>
        <p:nvSpPr>
          <p:cNvPr id="28" name="Rectangle 27"/>
          <p:cNvSpPr/>
          <p:nvPr userDrawn="1"/>
        </p:nvSpPr>
        <p:spPr>
          <a:xfrm>
            <a:off x="43782135" y="0"/>
            <a:ext cx="13358519" cy="3250933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extBox 28"/>
          <p:cNvSpPr txBox="1"/>
          <p:nvPr userDrawn="1"/>
        </p:nvSpPr>
        <p:spPr>
          <a:xfrm>
            <a:off x="44831762" y="2509422"/>
            <a:ext cx="11259264" cy="11264623"/>
          </a:xfrm>
          <a:prstGeom prst="rect">
            <a:avLst/>
          </a:prstGeom>
          <a:noFill/>
        </p:spPr>
        <p:txBody>
          <a:bodyPr wrap="square" rtlCol="0">
            <a:spAutoFit/>
          </a:bodyPr>
          <a:lstStyle/>
          <a:p>
            <a:r>
              <a:rPr lang="en-US" sz="5400" b="1" dirty="0" smtClean="0">
                <a:solidFill>
                  <a:schemeClr val="tx2">
                    <a:lumMod val="60000"/>
                    <a:lumOff val="40000"/>
                  </a:schemeClr>
                </a:solidFill>
                <a:latin typeface="Arial"/>
                <a:cs typeface="Arial"/>
              </a:rPr>
              <a:t>Extra Headers</a:t>
            </a:r>
            <a:endParaRPr lang="en-US" sz="5400" b="1" dirty="0">
              <a:solidFill>
                <a:schemeClr val="tx2">
                  <a:lumMod val="60000"/>
                  <a:lumOff val="40000"/>
                </a:schemeClr>
              </a:solidFill>
              <a:latin typeface="Arial"/>
              <a:cs typeface="Arial"/>
            </a:endParaRPr>
          </a:p>
          <a:p>
            <a:endParaRPr lang="en-US" sz="3600" dirty="0">
              <a:latin typeface="Arial"/>
              <a:cs typeface="Arial"/>
            </a:endParaRPr>
          </a:p>
          <a:p>
            <a:r>
              <a:rPr lang="en-US" sz="3600" dirty="0" smtClean="0">
                <a:latin typeface="Arial"/>
                <a:cs typeface="Arial"/>
              </a:rPr>
              <a:t>The headers in this column are provided for your convenience. </a:t>
            </a:r>
          </a:p>
          <a:p>
            <a:endParaRPr lang="en-US" sz="6600" b="1" dirty="0">
              <a:latin typeface="Arial"/>
              <a:cs typeface="Arial"/>
            </a:endParaRPr>
          </a:p>
          <a:p>
            <a:r>
              <a:rPr lang="en-US" sz="5400" b="1" dirty="0">
                <a:solidFill>
                  <a:schemeClr val="tx2">
                    <a:lumMod val="60000"/>
                    <a:lumOff val="40000"/>
                  </a:schemeClr>
                </a:solidFill>
                <a:latin typeface="Arial"/>
                <a:cs typeface="Arial"/>
              </a:rPr>
              <a:t>Header Title </a:t>
            </a:r>
          </a:p>
          <a:p>
            <a:endParaRPr lang="en-US" sz="3600" dirty="0">
              <a:latin typeface="Arial"/>
              <a:cs typeface="Arial"/>
            </a:endParaRPr>
          </a:p>
          <a:p>
            <a:r>
              <a:rPr lang="en-US" sz="3600" dirty="0">
                <a:latin typeface="Arial"/>
                <a:cs typeface="Arial"/>
              </a:rPr>
              <a:t>To </a:t>
            </a:r>
            <a:r>
              <a:rPr lang="en-US" sz="3600" dirty="0" smtClean="0">
                <a:latin typeface="Arial"/>
                <a:cs typeface="Arial"/>
              </a:rPr>
              <a:t>change the title of the header double click the text until the title is highlighted. Once the title is highlighted type in the preferred title.</a:t>
            </a:r>
            <a:endParaRPr lang="en-US" sz="6600" dirty="0">
              <a:latin typeface="Arial"/>
              <a:cs typeface="Arial"/>
            </a:endParaRPr>
          </a:p>
          <a:p>
            <a:endParaRPr lang="en-US" sz="6600" b="1" dirty="0">
              <a:latin typeface="Arial"/>
              <a:cs typeface="Arial"/>
            </a:endParaRPr>
          </a:p>
          <a:p>
            <a:r>
              <a:rPr lang="en-US" sz="5400" b="1" dirty="0">
                <a:solidFill>
                  <a:schemeClr val="tx2">
                    <a:lumMod val="60000"/>
                    <a:lumOff val="40000"/>
                  </a:schemeClr>
                </a:solidFill>
                <a:latin typeface="Arial"/>
                <a:cs typeface="Arial"/>
              </a:rPr>
              <a:t>Place </a:t>
            </a:r>
            <a:r>
              <a:rPr lang="en-US" sz="5400" b="1" dirty="0" smtClean="0">
                <a:solidFill>
                  <a:schemeClr val="tx2">
                    <a:lumMod val="60000"/>
                    <a:lumOff val="40000"/>
                  </a:schemeClr>
                </a:solidFill>
                <a:latin typeface="Arial"/>
                <a:cs typeface="Arial"/>
              </a:rPr>
              <a:t>Headers</a:t>
            </a:r>
          </a:p>
          <a:p>
            <a:endParaRPr lang="en-US" sz="3600" b="1" dirty="0">
              <a:solidFill>
                <a:schemeClr val="tx2">
                  <a:lumMod val="60000"/>
                  <a:lumOff val="40000"/>
                </a:schemeClr>
              </a:solidFill>
              <a:latin typeface="Arial"/>
              <a:cs typeface="Arial"/>
            </a:endParaRPr>
          </a:p>
          <a:p>
            <a:r>
              <a:rPr lang="en-US" sz="3600" dirty="0">
                <a:latin typeface="Arial"/>
                <a:cs typeface="Arial"/>
              </a:rPr>
              <a:t>Once the header is titled </a:t>
            </a:r>
            <a:r>
              <a:rPr lang="en-US" sz="3600" dirty="0" smtClean="0">
                <a:latin typeface="Arial"/>
                <a:cs typeface="Arial"/>
              </a:rPr>
              <a:t>properly drag and drop </a:t>
            </a:r>
            <a:br>
              <a:rPr lang="en-US" sz="3600" dirty="0" smtClean="0">
                <a:latin typeface="Arial"/>
                <a:cs typeface="Arial"/>
              </a:rPr>
            </a:br>
            <a:r>
              <a:rPr lang="en-US" sz="3600" dirty="0" smtClean="0">
                <a:latin typeface="Arial"/>
                <a:cs typeface="Arial"/>
              </a:rPr>
              <a:t>the header to where you would like it placed on </a:t>
            </a:r>
            <a:br>
              <a:rPr lang="en-US" sz="3600" dirty="0" smtClean="0">
                <a:latin typeface="Arial"/>
                <a:cs typeface="Arial"/>
              </a:rPr>
            </a:br>
            <a:r>
              <a:rPr lang="en-US" sz="3600" dirty="0" smtClean="0">
                <a:latin typeface="Arial"/>
                <a:cs typeface="Arial"/>
              </a:rPr>
              <a:t>your poster. </a:t>
            </a:r>
            <a:endParaRPr lang="en-US" sz="3600" dirty="0">
              <a:latin typeface="Arial"/>
              <a:cs typeface="Arial"/>
            </a:endParaRPr>
          </a:p>
          <a:p>
            <a:endParaRPr lang="en-US" sz="3600" b="1" dirty="0">
              <a:latin typeface="Arial"/>
              <a:cs typeface="Arial"/>
            </a:endParaRPr>
          </a:p>
        </p:txBody>
      </p:sp>
    </p:spTree>
    <p:extLst>
      <p:ext uri="{BB962C8B-B14F-4D97-AF65-F5344CB8AC3E}">
        <p14:creationId xmlns:p14="http://schemas.microsoft.com/office/powerpoint/2010/main" val="191741670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43434000" cy="7369520"/>
          </a:xfrm>
          <a:prstGeom prst="rect">
            <a:avLst/>
          </a:prstGeom>
          <a:solidFill>
            <a:srgbClr val="F6BC1C"/>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2" name="Rectangle 11"/>
          <p:cNvSpPr/>
          <p:nvPr userDrawn="1"/>
        </p:nvSpPr>
        <p:spPr>
          <a:xfrm>
            <a:off x="0" y="6810011"/>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
        <p:nvSpPr>
          <p:cNvPr id="15" name="Rectangle 14"/>
          <p:cNvSpPr/>
          <p:nvPr userDrawn="1"/>
        </p:nvSpPr>
        <p:spPr>
          <a:xfrm>
            <a:off x="810" y="7091036"/>
            <a:ext cx="43434000" cy="15392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2194231" rtl="0" eaLnBrk="1" latinLnBrk="0" hangingPunct="1">
        <a:spcBef>
          <a:spcPct val="0"/>
        </a:spcBef>
        <a:buNone/>
        <a:defRPr sz="21200" kern="1200">
          <a:solidFill>
            <a:schemeClr val="tx1"/>
          </a:solidFill>
          <a:latin typeface="+mj-lt"/>
          <a:ea typeface="+mj-ea"/>
          <a:cs typeface="+mj-cs"/>
        </a:defRPr>
      </a:lvl1pPr>
    </p:titleStyle>
    <p:bodyStyle>
      <a:lvl1pPr marL="1645674" indent="-1645674" algn="l" defTabSz="2194231" rtl="0" eaLnBrk="1" latinLnBrk="0" hangingPunct="1">
        <a:spcBef>
          <a:spcPct val="20000"/>
        </a:spcBef>
        <a:buFont typeface="Arial"/>
        <a:buChar char="•"/>
        <a:defRPr sz="15300" kern="1200">
          <a:solidFill>
            <a:schemeClr val="tx1"/>
          </a:solidFill>
          <a:latin typeface="+mn-lt"/>
          <a:ea typeface="+mn-ea"/>
          <a:cs typeface="+mn-cs"/>
        </a:defRPr>
      </a:lvl1pPr>
      <a:lvl2pPr marL="3565625" indent="-1371394" algn="l" defTabSz="2194231" rtl="0" eaLnBrk="1" latinLnBrk="0" hangingPunct="1">
        <a:spcBef>
          <a:spcPct val="20000"/>
        </a:spcBef>
        <a:buFont typeface="Arial"/>
        <a:buChar char="–"/>
        <a:defRPr sz="13400" kern="1200">
          <a:solidFill>
            <a:schemeClr val="tx1"/>
          </a:solidFill>
          <a:latin typeface="+mn-lt"/>
          <a:ea typeface="+mn-ea"/>
          <a:cs typeface="+mn-cs"/>
        </a:defRPr>
      </a:lvl2pPr>
      <a:lvl3pPr marL="5485580" indent="-1097118" algn="l" defTabSz="2194231" rtl="0" eaLnBrk="1" latinLnBrk="0" hangingPunct="1">
        <a:spcBef>
          <a:spcPct val="20000"/>
        </a:spcBef>
        <a:buFont typeface="Arial"/>
        <a:buChar char="•"/>
        <a:defRPr sz="11500" kern="1200">
          <a:solidFill>
            <a:schemeClr val="tx1"/>
          </a:solidFill>
          <a:latin typeface="+mn-lt"/>
          <a:ea typeface="+mn-ea"/>
          <a:cs typeface="+mn-cs"/>
        </a:defRPr>
      </a:lvl3pPr>
      <a:lvl4pPr marL="7679811" indent="-1097118" algn="l" defTabSz="2194231" rtl="0" eaLnBrk="1" latinLnBrk="0" hangingPunct="1">
        <a:spcBef>
          <a:spcPct val="20000"/>
        </a:spcBef>
        <a:buFont typeface="Arial"/>
        <a:buChar char="–"/>
        <a:defRPr sz="9600" kern="1200">
          <a:solidFill>
            <a:schemeClr val="tx1"/>
          </a:solidFill>
          <a:latin typeface="+mn-lt"/>
          <a:ea typeface="+mn-ea"/>
          <a:cs typeface="+mn-cs"/>
        </a:defRPr>
      </a:lvl4pPr>
      <a:lvl5pPr marL="9874042" indent="-1097118" algn="l" defTabSz="2194231" rtl="0" eaLnBrk="1" latinLnBrk="0" hangingPunct="1">
        <a:spcBef>
          <a:spcPct val="20000"/>
        </a:spcBef>
        <a:buFont typeface="Arial"/>
        <a:buChar char="»"/>
        <a:defRPr sz="9600" kern="1200">
          <a:solidFill>
            <a:schemeClr val="tx1"/>
          </a:solidFill>
          <a:latin typeface="+mn-lt"/>
          <a:ea typeface="+mn-ea"/>
          <a:cs typeface="+mn-cs"/>
        </a:defRPr>
      </a:lvl5pPr>
      <a:lvl6pPr marL="12068273" indent="-1097118" algn="l" defTabSz="2194231" rtl="0" eaLnBrk="1" latinLnBrk="0" hangingPunct="1">
        <a:spcBef>
          <a:spcPct val="20000"/>
        </a:spcBef>
        <a:buFont typeface="Arial"/>
        <a:buChar char="•"/>
        <a:defRPr sz="9600" kern="1200">
          <a:solidFill>
            <a:schemeClr val="tx1"/>
          </a:solidFill>
          <a:latin typeface="+mn-lt"/>
          <a:ea typeface="+mn-ea"/>
          <a:cs typeface="+mn-cs"/>
        </a:defRPr>
      </a:lvl6pPr>
      <a:lvl7pPr marL="14262504" indent="-1097118" algn="l" defTabSz="2194231" rtl="0" eaLnBrk="1" latinLnBrk="0" hangingPunct="1">
        <a:spcBef>
          <a:spcPct val="20000"/>
        </a:spcBef>
        <a:buFont typeface="Arial"/>
        <a:buChar char="•"/>
        <a:defRPr sz="9600" kern="1200">
          <a:solidFill>
            <a:schemeClr val="tx1"/>
          </a:solidFill>
          <a:latin typeface="+mn-lt"/>
          <a:ea typeface="+mn-ea"/>
          <a:cs typeface="+mn-cs"/>
        </a:defRPr>
      </a:lvl7pPr>
      <a:lvl8pPr marL="16456740" indent="-1097118" algn="l" defTabSz="2194231" rtl="0" eaLnBrk="1" latinLnBrk="0" hangingPunct="1">
        <a:spcBef>
          <a:spcPct val="20000"/>
        </a:spcBef>
        <a:buFont typeface="Arial"/>
        <a:buChar char="•"/>
        <a:defRPr sz="9600" kern="1200">
          <a:solidFill>
            <a:schemeClr val="tx1"/>
          </a:solidFill>
          <a:latin typeface="+mn-lt"/>
          <a:ea typeface="+mn-ea"/>
          <a:cs typeface="+mn-cs"/>
        </a:defRPr>
      </a:lvl8pPr>
      <a:lvl9pPr marL="18650971" indent="-1097118" algn="l" defTabSz="2194231"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231" rtl="0" eaLnBrk="1" latinLnBrk="0" hangingPunct="1">
        <a:defRPr sz="8600" kern="1200">
          <a:solidFill>
            <a:schemeClr val="tx1"/>
          </a:solidFill>
          <a:latin typeface="+mn-lt"/>
          <a:ea typeface="+mn-ea"/>
          <a:cs typeface="+mn-cs"/>
        </a:defRPr>
      </a:lvl1pPr>
      <a:lvl2pPr marL="2194231" algn="l" defTabSz="2194231" rtl="0" eaLnBrk="1" latinLnBrk="0" hangingPunct="1">
        <a:defRPr sz="8600" kern="1200">
          <a:solidFill>
            <a:schemeClr val="tx1"/>
          </a:solidFill>
          <a:latin typeface="+mn-lt"/>
          <a:ea typeface="+mn-ea"/>
          <a:cs typeface="+mn-cs"/>
        </a:defRPr>
      </a:lvl2pPr>
      <a:lvl3pPr marL="4388462" algn="l" defTabSz="2194231" rtl="0" eaLnBrk="1" latinLnBrk="0" hangingPunct="1">
        <a:defRPr sz="8600" kern="1200">
          <a:solidFill>
            <a:schemeClr val="tx1"/>
          </a:solidFill>
          <a:latin typeface="+mn-lt"/>
          <a:ea typeface="+mn-ea"/>
          <a:cs typeface="+mn-cs"/>
        </a:defRPr>
      </a:lvl3pPr>
      <a:lvl4pPr marL="6582694" algn="l" defTabSz="2194231" rtl="0" eaLnBrk="1" latinLnBrk="0" hangingPunct="1">
        <a:defRPr sz="8600" kern="1200">
          <a:solidFill>
            <a:schemeClr val="tx1"/>
          </a:solidFill>
          <a:latin typeface="+mn-lt"/>
          <a:ea typeface="+mn-ea"/>
          <a:cs typeface="+mn-cs"/>
        </a:defRPr>
      </a:lvl4pPr>
      <a:lvl5pPr marL="8776929" algn="l" defTabSz="2194231" rtl="0" eaLnBrk="1" latinLnBrk="0" hangingPunct="1">
        <a:defRPr sz="8600" kern="1200">
          <a:solidFill>
            <a:schemeClr val="tx1"/>
          </a:solidFill>
          <a:latin typeface="+mn-lt"/>
          <a:ea typeface="+mn-ea"/>
          <a:cs typeface="+mn-cs"/>
        </a:defRPr>
      </a:lvl5pPr>
      <a:lvl6pPr marL="10971160" algn="l" defTabSz="2194231" rtl="0" eaLnBrk="1" latinLnBrk="0" hangingPunct="1">
        <a:defRPr sz="8600" kern="1200">
          <a:solidFill>
            <a:schemeClr val="tx1"/>
          </a:solidFill>
          <a:latin typeface="+mn-lt"/>
          <a:ea typeface="+mn-ea"/>
          <a:cs typeface="+mn-cs"/>
        </a:defRPr>
      </a:lvl6pPr>
      <a:lvl7pPr marL="13165392" algn="l" defTabSz="2194231" rtl="0" eaLnBrk="1" latinLnBrk="0" hangingPunct="1">
        <a:defRPr sz="8600" kern="1200">
          <a:solidFill>
            <a:schemeClr val="tx1"/>
          </a:solidFill>
          <a:latin typeface="+mn-lt"/>
          <a:ea typeface="+mn-ea"/>
          <a:cs typeface="+mn-cs"/>
        </a:defRPr>
      </a:lvl7pPr>
      <a:lvl8pPr marL="15359623" algn="l" defTabSz="2194231" rtl="0" eaLnBrk="1" latinLnBrk="0" hangingPunct="1">
        <a:defRPr sz="8600" kern="1200">
          <a:solidFill>
            <a:schemeClr val="tx1"/>
          </a:solidFill>
          <a:latin typeface="+mn-lt"/>
          <a:ea typeface="+mn-ea"/>
          <a:cs typeface="+mn-cs"/>
        </a:defRPr>
      </a:lvl8pPr>
      <a:lvl9pPr marL="17553853" algn="l" defTabSz="2194231"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hyperlink" Target="http://www.cast.org/" TargetMode="External"/><Relationship Id="rId20" Type="http://schemas.microsoft.com/office/2007/relationships/diagramDrawing" Target="../diagrams/drawing1.xml"/><Relationship Id="rId10" Type="http://schemas.openxmlformats.org/officeDocument/2006/relationships/hyperlink" Target="https://www.merlot.org/" TargetMode="External"/><Relationship Id="rId11" Type="http://schemas.openxmlformats.org/officeDocument/2006/relationships/hyperlink" Target="http://udloncampus.cast.org/" TargetMode="External"/><Relationship Id="rId12" Type="http://schemas.openxmlformats.org/officeDocument/2006/relationships/hyperlink" Target="http://tiaratyer.weebly.com/projects.html" TargetMode="External"/><Relationship Id="rId13" Type="http://schemas.openxmlformats.org/officeDocument/2006/relationships/hyperlink" Target="http://tsmith67.weebly.com/pte.html" TargetMode="External"/><Relationship Id="rId14" Type="http://schemas.openxmlformats.org/officeDocument/2006/relationships/hyperlink" Target="http://jmille113.weebly.com/" TargetMode="External"/><Relationship Id="rId15" Type="http://schemas.openxmlformats.org/officeDocument/2006/relationships/image" Target="../media/image6.jpeg"/><Relationship Id="rId16" Type="http://schemas.openxmlformats.org/officeDocument/2006/relationships/diagramData" Target="../diagrams/data1.xml"/><Relationship Id="rId17" Type="http://schemas.openxmlformats.org/officeDocument/2006/relationships/diagramLayout" Target="../diagrams/layout1.xml"/><Relationship Id="rId18" Type="http://schemas.openxmlformats.org/officeDocument/2006/relationships/diagramQuickStyle" Target="../diagrams/quickStyle1.xml"/><Relationship Id="rId19" Type="http://schemas.openxmlformats.org/officeDocument/2006/relationships/diagramColors" Target="../diagrams/colors1.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udlexchange.cast.org/" TargetMode="External"/><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hyperlink" Target="http://udlexchange.cast.org/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900543" y="9956799"/>
            <a:ext cx="9167091" cy="20391183"/>
          </a:xfrm>
          <a:prstGeom prst="rect">
            <a:avLst/>
          </a:prstGeom>
          <a:noFill/>
        </p:spPr>
        <p:txBody>
          <a:bodyPr wrap="square" lIns="102413" tIns="51206" rIns="102413" bIns="51206" numCol="1" rtlCol="0">
            <a:noAutofit/>
          </a:bodyPr>
          <a:lstStyle/>
          <a:p>
            <a:r>
              <a:rPr lang="en-US" sz="4000" b="1" dirty="0" smtClean="0"/>
              <a:t>Universal Design for Learning (UDL)</a:t>
            </a:r>
          </a:p>
          <a:p>
            <a:r>
              <a:rPr lang="en-US" sz="4000" b="1" dirty="0" smtClean="0"/>
              <a:t> </a:t>
            </a:r>
          </a:p>
          <a:p>
            <a:pPr marL="571500" lvl="0" indent="-571500">
              <a:buFont typeface="Arial" charset="0"/>
              <a:buChar char="•"/>
            </a:pPr>
            <a:r>
              <a:rPr lang="en-US" sz="4000" dirty="0" smtClean="0"/>
              <a:t>Designed to develop educational environments that give all individuals an equal opportunity to learn (CAST, 2012).  </a:t>
            </a:r>
          </a:p>
          <a:p>
            <a:pPr marL="571500" lvl="0" indent="-571500">
              <a:buFont typeface="Arial" charset="0"/>
              <a:buChar char="•"/>
            </a:pPr>
            <a:r>
              <a:rPr lang="en-US" sz="4000" dirty="0" smtClean="0"/>
              <a:t>Scientifically validated framework (HEOA, 2008) for supporting all learners through flexible curriculum that utilizes multiple means of </a:t>
            </a:r>
          </a:p>
          <a:p>
            <a:pPr marL="2765731" lvl="1" indent="-571500">
              <a:buFont typeface="Arial" charset="0"/>
              <a:buChar char="•"/>
            </a:pPr>
            <a:r>
              <a:rPr lang="en-US" sz="4000" dirty="0" smtClean="0"/>
              <a:t>engagement, </a:t>
            </a:r>
          </a:p>
          <a:p>
            <a:pPr marL="2765731" lvl="1" indent="-571500">
              <a:buFont typeface="Arial" charset="0"/>
              <a:buChar char="•"/>
            </a:pPr>
            <a:r>
              <a:rPr lang="en-US" sz="4000" dirty="0" smtClean="0"/>
              <a:t>action and expression, </a:t>
            </a:r>
          </a:p>
          <a:p>
            <a:pPr marL="2765731" lvl="1" indent="-571500">
              <a:buFont typeface="Arial" charset="0"/>
              <a:buChar char="•"/>
            </a:pPr>
            <a:r>
              <a:rPr lang="en-US" sz="4000" dirty="0" smtClean="0"/>
              <a:t>representation.</a:t>
            </a:r>
          </a:p>
          <a:p>
            <a:pPr marL="571500" lvl="0" indent="-571500">
              <a:buFont typeface="Arial" charset="0"/>
              <a:buChar char="•"/>
            </a:pPr>
            <a:r>
              <a:rPr lang="en-US" sz="4000" dirty="0" smtClean="0"/>
              <a:t>Encourages faculty to add instructional options to challenge advanced learners </a:t>
            </a:r>
            <a:r>
              <a:rPr lang="en-US" sz="4000" dirty="0"/>
              <a:t>&amp;</a:t>
            </a:r>
            <a:r>
              <a:rPr lang="en-US" sz="4000" dirty="0" smtClean="0"/>
              <a:t> supports for students at the margins.</a:t>
            </a:r>
          </a:p>
          <a:p>
            <a:pPr marL="571500" lvl="0" indent="-571500">
              <a:buFont typeface="Arial" charset="0"/>
              <a:buChar char="•"/>
            </a:pPr>
            <a:r>
              <a:rPr lang="en-US" sz="4000" dirty="0" smtClean="0"/>
              <a:t>Enables a cultural shift toward student-centered practices and inclusiveness in teaching.  </a:t>
            </a:r>
          </a:p>
          <a:p>
            <a:pPr lvl="0"/>
            <a:endParaRPr lang="en-US" sz="4000" dirty="0" smtClean="0"/>
          </a:p>
          <a:p>
            <a:pPr lvl="0"/>
            <a:endParaRPr lang="en-US" sz="4000" dirty="0"/>
          </a:p>
          <a:p>
            <a:pPr lvl="0"/>
            <a:endParaRPr lang="en-US" sz="4000" dirty="0" smtClean="0"/>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a:solidFill>
                <a:srgbClr val="000000"/>
              </a:solidFill>
              <a:cs typeface="Arial"/>
            </a:endParaRPr>
          </a:p>
          <a:p>
            <a:pPr algn="ctr"/>
            <a:endParaRPr lang="en-US" sz="3200" dirty="0" smtClean="0">
              <a:solidFill>
                <a:srgbClr val="000000"/>
              </a:solidFill>
              <a:cs typeface="Arial"/>
            </a:endParaRPr>
          </a:p>
          <a:p>
            <a:pPr algn="ctr"/>
            <a:endParaRPr lang="en-US" sz="3200" dirty="0" smtClean="0">
              <a:solidFill>
                <a:srgbClr val="000000"/>
              </a:solidFill>
              <a:cs typeface="Arial"/>
            </a:endParaRPr>
          </a:p>
          <a:p>
            <a:pPr algn="ctr"/>
            <a:r>
              <a:rPr lang="en-US" sz="3200" dirty="0" smtClean="0">
                <a:solidFill>
                  <a:srgbClr val="000000"/>
                </a:solidFill>
                <a:cs typeface="Arial"/>
              </a:rPr>
              <a:t>See: </a:t>
            </a:r>
            <a:r>
              <a:rPr lang="en-US" sz="3200" dirty="0" smtClean="0">
                <a:solidFill>
                  <a:srgbClr val="000000"/>
                </a:solidFill>
                <a:cs typeface="Arial"/>
                <a:hlinkClick r:id="rId3"/>
              </a:rPr>
              <a:t>http</a:t>
            </a:r>
            <a:r>
              <a:rPr lang="en-US" sz="3200" dirty="0">
                <a:solidFill>
                  <a:srgbClr val="000000"/>
                </a:solidFill>
                <a:cs typeface="Arial"/>
                <a:hlinkClick r:id="rId3"/>
              </a:rPr>
              <a:t>://</a:t>
            </a:r>
            <a:r>
              <a:rPr lang="en-US" sz="3200" dirty="0" smtClean="0">
                <a:solidFill>
                  <a:srgbClr val="000000"/>
                </a:solidFill>
                <a:cs typeface="Arial"/>
                <a:hlinkClick r:id="rId3"/>
              </a:rPr>
              <a:t>udlexchange.cast.org/</a:t>
            </a:r>
            <a:endParaRPr lang="en-US" sz="3200" dirty="0" smtClean="0">
              <a:solidFill>
                <a:srgbClr val="000000"/>
              </a:solidFill>
              <a:cs typeface="Arial"/>
            </a:endParaRPr>
          </a:p>
          <a:p>
            <a:pPr algn="ctr"/>
            <a:endParaRPr lang="en-US" sz="3200" dirty="0">
              <a:solidFill>
                <a:srgbClr val="000000"/>
              </a:solidFill>
              <a:cs typeface="Arial"/>
            </a:endParaRPr>
          </a:p>
        </p:txBody>
      </p:sp>
      <p:sp>
        <p:nvSpPr>
          <p:cNvPr id="6" name="TextBox 5"/>
          <p:cNvSpPr txBox="1"/>
          <p:nvPr/>
        </p:nvSpPr>
        <p:spPr>
          <a:xfrm>
            <a:off x="11477484" y="10183116"/>
            <a:ext cx="9329738" cy="18031384"/>
          </a:xfrm>
          <a:prstGeom prst="rect">
            <a:avLst/>
          </a:prstGeom>
          <a:noFill/>
        </p:spPr>
        <p:txBody>
          <a:bodyPr wrap="square" lIns="102413" tIns="51206" rIns="102413" bIns="51206" numCol="1" rtlCol="0">
            <a:noAutofit/>
          </a:bodyPr>
          <a:lstStyle/>
          <a:p>
            <a:r>
              <a:rPr lang="en-US" sz="4000" b="1" dirty="0" smtClean="0"/>
              <a:t>Course Example Upgrade ISTC 301 Integrating Instructional Technology</a:t>
            </a:r>
          </a:p>
          <a:p>
            <a:pPr marL="571500" indent="-571500">
              <a:buFont typeface="Arial" charset="0"/>
              <a:buChar char="•"/>
            </a:pPr>
            <a:r>
              <a:rPr lang="en-US" altLang="en-US" sz="4000" dirty="0">
                <a:ea typeface="ＭＳ Ｐゴシック" charset="-128"/>
              </a:rPr>
              <a:t>Required 3 credit course for </a:t>
            </a:r>
            <a:r>
              <a:rPr lang="en-US" altLang="en-US" sz="4000" dirty="0" smtClean="0">
                <a:ea typeface="ＭＳ Ｐゴシック" charset="-128"/>
              </a:rPr>
              <a:t>ed. </a:t>
            </a:r>
            <a:r>
              <a:rPr lang="en-US" altLang="en-US" sz="4000" dirty="0">
                <a:ea typeface="ＭＳ Ｐゴシック" charset="-128"/>
              </a:rPr>
              <a:t>majors</a:t>
            </a:r>
          </a:p>
          <a:p>
            <a:pPr marL="571500" indent="-571500">
              <a:buFont typeface="Arial" charset="0"/>
              <a:buChar char="•"/>
            </a:pPr>
            <a:r>
              <a:rPr lang="en-US" altLang="en-US" sz="4000" dirty="0">
                <a:ea typeface="ＭＳ Ｐゴシック" charset="-128"/>
              </a:rPr>
              <a:t>Course taught in computing lab often as a hybrid employing Blackboard</a:t>
            </a:r>
          </a:p>
          <a:p>
            <a:pPr marL="571500" indent="-571500">
              <a:buFont typeface="Arial" charset="0"/>
              <a:buChar char="•"/>
            </a:pPr>
            <a:r>
              <a:rPr lang="en-US" altLang="en-US" sz="4000" dirty="0" smtClean="0">
                <a:ea typeface="ＭＳ Ｐゴシック" charset="-128"/>
              </a:rPr>
              <a:t>Course </a:t>
            </a:r>
            <a:r>
              <a:rPr lang="en-US" altLang="en-US" sz="4000" dirty="0">
                <a:ea typeface="ＭＳ Ｐゴシック" charset="-128"/>
              </a:rPr>
              <a:t>has a key assignment- Practical teaching experience [PTE</a:t>
            </a:r>
            <a:r>
              <a:rPr lang="en-US" altLang="en-US" sz="4000" dirty="0" smtClean="0">
                <a:ea typeface="ＭＳ Ｐゴシック" charset="-128"/>
              </a:rPr>
              <a:t>] which is where we added UDL elements &amp; major course</a:t>
            </a:r>
          </a:p>
          <a:p>
            <a:pPr marL="571500" indent="-571500">
              <a:buFont typeface="Arial" charset="0"/>
              <a:buChar char="•"/>
            </a:pPr>
            <a:r>
              <a:rPr lang="en-US" altLang="en-US" sz="4000" dirty="0" smtClean="0">
                <a:ea typeface="ＭＳ Ｐゴシック" charset="-128"/>
              </a:rPr>
              <a:t>Based on Course data we made this significant and successful change</a:t>
            </a:r>
          </a:p>
          <a:p>
            <a:pPr marL="571500" indent="-571500">
              <a:buFont typeface="Arial" charset="0"/>
              <a:buChar char="•"/>
            </a:pPr>
            <a:r>
              <a:rPr lang="en-US" altLang="en-US" sz="4000" dirty="0" smtClean="0">
                <a:ea typeface="ＭＳ Ｐゴシック" charset="-128"/>
              </a:rPr>
              <a:t>Course outcome data revealed positive integration of UDL ideas in student work</a:t>
            </a:r>
            <a:endParaRPr lang="en-US" altLang="en-US" sz="4000" dirty="0">
              <a:ea typeface="ＭＳ Ｐゴシック" charset="-128"/>
            </a:endParaRPr>
          </a:p>
          <a:p>
            <a:endParaRPr lang="en-US" sz="4000" dirty="0" smtClean="0"/>
          </a:p>
        </p:txBody>
      </p:sp>
      <p:sp>
        <p:nvSpPr>
          <p:cNvPr id="8" name="TextBox 7"/>
          <p:cNvSpPr txBox="1"/>
          <p:nvPr/>
        </p:nvSpPr>
        <p:spPr>
          <a:xfrm>
            <a:off x="22633981" y="10183116"/>
            <a:ext cx="9340481" cy="7660403"/>
          </a:xfrm>
          <a:prstGeom prst="rect">
            <a:avLst/>
          </a:prstGeom>
          <a:noFill/>
        </p:spPr>
        <p:txBody>
          <a:bodyPr wrap="square" lIns="102413" tIns="51206" rIns="102413" bIns="51206" numCol="1" rtlCol="0">
            <a:noAutofit/>
          </a:bodyPr>
          <a:lstStyle/>
          <a:p>
            <a:r>
              <a:rPr lang="en-US" sz="4000" b="1" dirty="0"/>
              <a:t>UDL Professional Development Network (UDL-PDN) </a:t>
            </a:r>
            <a:r>
              <a:rPr lang="en-US" sz="4000" b="1" dirty="0" smtClean="0"/>
              <a:t>2013-2016.</a:t>
            </a:r>
            <a:endParaRPr lang="en-US" sz="4000" b="1" dirty="0"/>
          </a:p>
          <a:p>
            <a:endParaRPr lang="en-US" sz="4000" dirty="0"/>
          </a:p>
          <a:p>
            <a:pPr marL="571500" lvl="0" indent="-571500">
              <a:buFont typeface="Arial" charset="0"/>
              <a:buChar char="•"/>
            </a:pPr>
            <a:r>
              <a:rPr lang="en-US" sz="4000" dirty="0" smtClean="0"/>
              <a:t>85 </a:t>
            </a:r>
            <a:r>
              <a:rPr lang="en-US" sz="4000" dirty="0"/>
              <a:t>faculty and staff participate in professional learning communities that include</a:t>
            </a:r>
          </a:p>
          <a:p>
            <a:pPr marL="2765731" lvl="1" indent="-571500">
              <a:buFont typeface="Arial" charset="0"/>
              <a:buChar char="•"/>
            </a:pPr>
            <a:r>
              <a:rPr lang="en-US" sz="3600" dirty="0"/>
              <a:t>face-to-face and online professional development,</a:t>
            </a:r>
          </a:p>
          <a:p>
            <a:pPr marL="2765731" lvl="1" indent="-571500">
              <a:buFont typeface="Arial" charset="0"/>
              <a:buChar char="•"/>
            </a:pPr>
            <a:r>
              <a:rPr lang="en-US" sz="3600" dirty="0"/>
              <a:t>just in time support by a UDL facilitator,</a:t>
            </a:r>
          </a:p>
          <a:p>
            <a:pPr marL="2765731" lvl="1" indent="-571500">
              <a:buFont typeface="Arial" charset="0"/>
              <a:buChar char="•"/>
            </a:pPr>
            <a:r>
              <a:rPr lang="en-US" sz="3600" dirty="0"/>
              <a:t>professional learning opportunities,</a:t>
            </a:r>
          </a:p>
          <a:p>
            <a:pPr marL="2765731" lvl="1" indent="-571500">
              <a:buFont typeface="Arial" charset="0"/>
              <a:buChar char="•"/>
            </a:pPr>
            <a:r>
              <a:rPr lang="en-US" sz="3600" dirty="0"/>
              <a:t>tool and resource sharing.</a:t>
            </a:r>
          </a:p>
          <a:p>
            <a:pPr lvl="0"/>
            <a:endParaRPr lang="en-US" sz="4000" dirty="0"/>
          </a:p>
          <a:p>
            <a:pPr marL="571500" lvl="0" indent="-571500">
              <a:buFont typeface="Arial" charset="0"/>
              <a:buChar char="•"/>
            </a:pPr>
            <a:r>
              <a:rPr lang="en-US" sz="4000" dirty="0"/>
              <a:t>Faculty coaches with advanced UDL training provide peer-to-peer </a:t>
            </a:r>
            <a:r>
              <a:rPr lang="en-US" sz="4000" dirty="0" smtClean="0"/>
              <a:t>support</a:t>
            </a:r>
            <a:r>
              <a:rPr lang="en-US" sz="4000" b="1" dirty="0"/>
              <a:t/>
            </a:r>
            <a:br>
              <a:rPr lang="en-US" sz="4000" b="1" dirty="0"/>
            </a:br>
            <a:endParaRPr lang="en-US" sz="4000" b="1" dirty="0"/>
          </a:p>
          <a:p>
            <a:r>
              <a:rPr lang="en-US" sz="4000" b="1" dirty="0" smtClean="0"/>
              <a:t>Wide array of updates, teaching materials </a:t>
            </a:r>
            <a:endParaRPr lang="en-US" sz="4000" dirty="0" smtClean="0"/>
          </a:p>
          <a:p>
            <a:pPr marL="571500" indent="-571500">
              <a:buFont typeface="Arial" charset="0"/>
              <a:buChar char="•"/>
            </a:pPr>
            <a:r>
              <a:rPr lang="en-US" sz="4000" dirty="0" smtClean="0"/>
              <a:t>revised </a:t>
            </a:r>
            <a:r>
              <a:rPr lang="en-US" sz="4000" dirty="0"/>
              <a:t>syllabi, final projects, </a:t>
            </a:r>
          </a:p>
          <a:p>
            <a:pPr marL="571500" indent="-571500">
              <a:buFont typeface="Arial" charset="0"/>
              <a:buChar char="•"/>
            </a:pPr>
            <a:r>
              <a:rPr lang="en-US" sz="4000" dirty="0"/>
              <a:t>learning assessments, </a:t>
            </a:r>
          </a:p>
          <a:p>
            <a:pPr marL="571500" indent="-571500">
              <a:buFont typeface="Arial" charset="0"/>
              <a:buChar char="•"/>
            </a:pPr>
            <a:r>
              <a:rPr lang="en-US" sz="4000" dirty="0" smtClean="0"/>
              <a:t>digital </a:t>
            </a:r>
            <a:r>
              <a:rPr lang="en-US" sz="4000" dirty="0"/>
              <a:t>learning objects. </a:t>
            </a:r>
          </a:p>
          <a:p>
            <a:endParaRPr lang="en-US" sz="4000" dirty="0" smtClean="0"/>
          </a:p>
          <a:p>
            <a:r>
              <a:rPr lang="en-US" sz="4000" b="1" dirty="0" smtClean="0"/>
              <a:t>College of Education &amp; Dept. Upgrades</a:t>
            </a:r>
            <a:endParaRPr lang="en-US" sz="4000" dirty="0"/>
          </a:p>
          <a:p>
            <a:pPr marL="571500" indent="-571500">
              <a:buFont typeface="Arial" charset="0"/>
              <a:buChar char="•"/>
            </a:pPr>
            <a:r>
              <a:rPr lang="en-US" sz="4000" dirty="0" smtClean="0"/>
              <a:t>Numerous courses- intro thru graduate</a:t>
            </a:r>
            <a:r>
              <a:rPr lang="en-US" sz="4000" dirty="0"/>
              <a:t> </a:t>
            </a:r>
            <a:endParaRPr lang="en-US" sz="4000" dirty="0" smtClean="0"/>
          </a:p>
          <a:p>
            <a:pPr marL="571500" indent="-571500">
              <a:buFont typeface="Arial" charset="0"/>
              <a:buChar char="•"/>
            </a:pPr>
            <a:r>
              <a:rPr lang="en-US" sz="4000" dirty="0" smtClean="0"/>
              <a:t>Programs in an array of areas</a:t>
            </a:r>
            <a:endParaRPr lang="en-US" sz="4000" dirty="0"/>
          </a:p>
          <a:p>
            <a:endParaRPr lang="en-US" sz="4000" dirty="0"/>
          </a:p>
        </p:txBody>
      </p:sp>
      <p:sp>
        <p:nvSpPr>
          <p:cNvPr id="9" name="TextBox 8"/>
          <p:cNvSpPr txBox="1"/>
          <p:nvPr/>
        </p:nvSpPr>
        <p:spPr>
          <a:xfrm>
            <a:off x="11988800" y="998283"/>
            <a:ext cx="19608423" cy="4627728"/>
          </a:xfrm>
          <a:prstGeom prst="rect">
            <a:avLst/>
          </a:prstGeom>
          <a:noFill/>
        </p:spPr>
        <p:txBody>
          <a:bodyPr wrap="square" lIns="102413" tIns="51206" rIns="102413" bIns="51206" rtlCol="0">
            <a:spAutoFit/>
          </a:bodyPr>
          <a:lstStyle/>
          <a:p>
            <a:pPr algn="ctr"/>
            <a:r>
              <a:rPr lang="en-US" sz="6600" dirty="0">
                <a:latin typeface="+mj-lt"/>
              </a:rPr>
              <a:t>Towson University’s Universal Design for Learning (UDL) Faculty Development </a:t>
            </a:r>
            <a:r>
              <a:rPr lang="en-US" sz="6600" dirty="0" smtClean="0">
                <a:latin typeface="+mj-lt"/>
              </a:rPr>
              <a:t>Initiatives</a:t>
            </a:r>
          </a:p>
          <a:p>
            <a:pPr algn="ctr"/>
            <a:r>
              <a:rPr lang="en-US" sz="5400" dirty="0" smtClean="0">
                <a:solidFill>
                  <a:schemeClr val="bg1"/>
                </a:solidFill>
                <a:latin typeface="+mj-lt"/>
                <a:ea typeface="Wingdings"/>
                <a:cs typeface="Arial"/>
                <a:sym typeface="Wingdings"/>
              </a:rPr>
              <a:t> </a:t>
            </a:r>
            <a:r>
              <a:rPr lang="en-US" sz="5400" dirty="0" smtClean="0">
                <a:solidFill>
                  <a:srgbClr val="000000"/>
                </a:solidFill>
                <a:latin typeface="+mj-lt"/>
                <a:cs typeface="Arial"/>
                <a:sym typeface="Wingdings"/>
              </a:rPr>
              <a:t>David Wizer, Ph., D.</a:t>
            </a:r>
            <a:r>
              <a:rPr lang="en-US" sz="5400" dirty="0" smtClean="0">
                <a:solidFill>
                  <a:schemeClr val="bg1"/>
                </a:solidFill>
                <a:latin typeface="+mj-lt"/>
                <a:ea typeface="Wingdings"/>
                <a:cs typeface="Arial"/>
                <a:sym typeface="Wingdings"/>
              </a:rPr>
              <a:t> </a:t>
            </a:r>
            <a:r>
              <a:rPr lang="en-US" sz="5400" dirty="0" smtClean="0">
                <a:solidFill>
                  <a:srgbClr val="000000"/>
                </a:solidFill>
                <a:latin typeface="+mj-lt"/>
                <a:cs typeface="Arial"/>
              </a:rPr>
              <a:t>College of Ed., </a:t>
            </a:r>
            <a:br>
              <a:rPr lang="en-US" sz="5400" dirty="0" smtClean="0">
                <a:solidFill>
                  <a:srgbClr val="000000"/>
                </a:solidFill>
                <a:latin typeface="+mj-lt"/>
                <a:cs typeface="Arial"/>
              </a:rPr>
            </a:br>
            <a:r>
              <a:rPr lang="en-US" sz="5400" dirty="0" smtClean="0">
                <a:solidFill>
                  <a:srgbClr val="000000"/>
                </a:solidFill>
                <a:latin typeface="+mj-lt"/>
                <a:cs typeface="Arial"/>
              </a:rPr>
              <a:t>Dept. Ed. Tech. &amp; Literacy</a:t>
            </a:r>
            <a:endParaRPr lang="en-US" sz="5400" dirty="0">
              <a:solidFill>
                <a:srgbClr val="000000"/>
              </a:solidFill>
              <a:latin typeface="+mj-lt"/>
              <a:cs typeface="Arial"/>
            </a:endParaRPr>
          </a:p>
          <a:p>
            <a:pPr algn="ctr"/>
            <a:r>
              <a:rPr lang="en-US" sz="5400" dirty="0">
                <a:latin typeface="+mj-lt"/>
                <a:cs typeface="Arial"/>
              </a:rPr>
              <a:t>Jane Neapolitan, </a:t>
            </a:r>
            <a:r>
              <a:rPr lang="en-US" sz="5400" dirty="0" err="1">
                <a:latin typeface="+mj-lt"/>
                <a:cs typeface="Arial"/>
              </a:rPr>
              <a:t>Ed.D</a:t>
            </a:r>
            <a:r>
              <a:rPr lang="en-US" sz="5400" dirty="0">
                <a:latin typeface="+mj-lt"/>
                <a:cs typeface="Arial"/>
              </a:rPr>
              <a:t>.</a:t>
            </a:r>
            <a:r>
              <a:rPr lang="en-US" sz="5400" dirty="0">
                <a:solidFill>
                  <a:schemeClr val="bg1"/>
                </a:solidFill>
                <a:latin typeface="+mj-lt"/>
                <a:cs typeface="Arial"/>
              </a:rPr>
              <a:t> </a:t>
            </a:r>
            <a:r>
              <a:rPr lang="en-US" sz="5400" dirty="0" smtClean="0">
                <a:solidFill>
                  <a:schemeClr val="bg1"/>
                </a:solidFill>
                <a:latin typeface="+mj-lt"/>
                <a:ea typeface="Wingdings"/>
                <a:cs typeface="Arial"/>
                <a:sym typeface="Wingdings"/>
              </a:rPr>
              <a:t></a:t>
            </a:r>
            <a:r>
              <a:rPr lang="en-US" sz="5400" dirty="0" smtClean="0">
                <a:solidFill>
                  <a:srgbClr val="000000"/>
                </a:solidFill>
                <a:latin typeface="+mj-lt"/>
                <a:cs typeface="Arial"/>
              </a:rPr>
              <a:t> </a:t>
            </a:r>
            <a:r>
              <a:rPr lang="en-US" sz="5400" dirty="0">
                <a:solidFill>
                  <a:srgbClr val="000000"/>
                </a:solidFill>
                <a:latin typeface="+mj-lt"/>
                <a:cs typeface="Arial"/>
              </a:rPr>
              <a:t>Office of Academic Innovation</a:t>
            </a:r>
          </a:p>
        </p:txBody>
      </p:sp>
      <p:sp>
        <p:nvSpPr>
          <p:cNvPr id="11" name="TextBox 10"/>
          <p:cNvSpPr txBox="1"/>
          <p:nvPr/>
        </p:nvSpPr>
        <p:spPr>
          <a:xfrm>
            <a:off x="12287173" y="8389566"/>
            <a:ext cx="8640627" cy="1134464"/>
          </a:xfrm>
          <a:prstGeom prst="rect">
            <a:avLst/>
          </a:prstGeom>
          <a:noFill/>
        </p:spPr>
        <p:txBody>
          <a:bodyPr wrap="square" lIns="102413" tIns="51206" rIns="102413" bIns="51206" rtlCol="0">
            <a:spAutoFit/>
          </a:bodyPr>
          <a:lstStyle/>
          <a:p>
            <a:pPr algn="ctr"/>
            <a:r>
              <a:rPr lang="en-US" sz="6700" b="1" dirty="0" smtClean="0">
                <a:solidFill>
                  <a:schemeClr val="bg1"/>
                </a:solidFill>
                <a:latin typeface="Arial"/>
                <a:cs typeface="Arial"/>
              </a:rPr>
              <a:t>UDL at Towson</a:t>
            </a:r>
            <a:endParaRPr lang="en-US" sz="6700" b="1" dirty="0">
              <a:solidFill>
                <a:schemeClr val="bg1"/>
              </a:solidFill>
              <a:latin typeface="Arial"/>
              <a:cs typeface="Arial"/>
            </a:endParaRPr>
          </a:p>
        </p:txBody>
      </p:sp>
      <p:sp>
        <p:nvSpPr>
          <p:cNvPr id="12" name="TextBox 11"/>
          <p:cNvSpPr txBox="1"/>
          <p:nvPr/>
        </p:nvSpPr>
        <p:spPr>
          <a:xfrm>
            <a:off x="33890048" y="8389566"/>
            <a:ext cx="8329705" cy="1134464"/>
          </a:xfrm>
          <a:prstGeom prst="rect">
            <a:avLst/>
          </a:prstGeom>
          <a:noFill/>
        </p:spPr>
        <p:txBody>
          <a:bodyPr wrap="square" lIns="102413" tIns="51206" rIns="102413" bIns="51206" rtlCol="0">
            <a:spAutoFit/>
          </a:bodyPr>
          <a:lstStyle/>
          <a:p>
            <a:pPr algn="ctr"/>
            <a:r>
              <a:rPr lang="en-US" sz="6700" b="1" dirty="0" smtClean="0">
                <a:solidFill>
                  <a:srgbClr val="FFFFFF"/>
                </a:solidFill>
                <a:latin typeface="Arial"/>
                <a:cs typeface="Arial"/>
              </a:rPr>
              <a:t>Next Steps</a:t>
            </a:r>
            <a:endParaRPr lang="en-US" sz="6700" b="1" dirty="0">
              <a:solidFill>
                <a:srgbClr val="FFFFFF"/>
              </a:solidFill>
              <a:latin typeface="Arial"/>
              <a:cs typeface="Arial"/>
            </a:endParaRPr>
          </a:p>
        </p:txBody>
      </p:sp>
      <p:sp>
        <p:nvSpPr>
          <p:cNvPr id="13" name="TextBox 12"/>
          <p:cNvSpPr txBox="1"/>
          <p:nvPr/>
        </p:nvSpPr>
        <p:spPr>
          <a:xfrm>
            <a:off x="22659270" y="8389566"/>
            <a:ext cx="8334238" cy="1134464"/>
          </a:xfrm>
          <a:prstGeom prst="rect">
            <a:avLst/>
          </a:prstGeom>
          <a:noFill/>
        </p:spPr>
        <p:txBody>
          <a:bodyPr wrap="square" lIns="102413" tIns="51206" rIns="102413" bIns="51206" rtlCol="0">
            <a:spAutoFit/>
          </a:bodyPr>
          <a:lstStyle/>
          <a:p>
            <a:pPr algn="ctr"/>
            <a:r>
              <a:rPr lang="en-US" sz="6700" b="1" dirty="0" smtClean="0">
                <a:solidFill>
                  <a:srgbClr val="FFFFFF"/>
                </a:solidFill>
                <a:latin typeface="Arial"/>
                <a:cs typeface="Arial"/>
              </a:rPr>
              <a:t>Outputs</a:t>
            </a:r>
            <a:endParaRPr lang="en-US" sz="6700" b="1" dirty="0">
              <a:solidFill>
                <a:srgbClr val="FFFFFF"/>
              </a:solidFill>
              <a:latin typeface="Arial"/>
              <a:cs typeface="Arial"/>
            </a:endParaRPr>
          </a:p>
        </p:txBody>
      </p:sp>
      <p:grpSp>
        <p:nvGrpSpPr>
          <p:cNvPr id="20" name="Group 19"/>
          <p:cNvGrpSpPr/>
          <p:nvPr/>
        </p:nvGrpSpPr>
        <p:grpSpPr>
          <a:xfrm>
            <a:off x="1338394" y="8389566"/>
            <a:ext cx="53701931" cy="10538075"/>
            <a:chOff x="-43646483" y="-2576460"/>
            <a:chExt cx="53701931" cy="10538075"/>
          </a:xfrm>
        </p:grpSpPr>
        <p:sp>
          <p:nvSpPr>
            <p:cNvPr id="21" name="Rounded Rectangle 2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3" name="TextBox 22"/>
            <p:cNvSpPr txBox="1"/>
            <p:nvPr/>
          </p:nvSpPr>
          <p:spPr>
            <a:xfrm>
              <a:off x="-43646483" y="-2576460"/>
              <a:ext cx="8291391" cy="1134464"/>
            </a:xfrm>
            <a:prstGeom prst="rect">
              <a:avLst/>
            </a:prstGeom>
            <a:noFill/>
          </p:spPr>
          <p:txBody>
            <a:bodyPr wrap="square" lIns="102413" tIns="51206" rIns="102413" bIns="51206" rtlCol="0">
              <a:spAutoFit/>
            </a:bodyPr>
            <a:lstStyle/>
            <a:p>
              <a:pPr algn="ctr"/>
              <a:r>
                <a:rPr lang="en-US" sz="6700" b="1" dirty="0" smtClean="0">
                  <a:solidFill>
                    <a:schemeClr val="bg1"/>
                  </a:solidFill>
                  <a:latin typeface="Arial"/>
                  <a:cs typeface="Arial"/>
                </a:rPr>
                <a:t>What is UDL?</a:t>
              </a:r>
              <a:endParaRPr lang="en-US" sz="6700" b="1" dirty="0">
                <a:solidFill>
                  <a:schemeClr val="bg1"/>
                </a:solidFill>
                <a:latin typeface="Arial"/>
                <a:cs typeface="Arial"/>
              </a:endParaRPr>
            </a:p>
          </p:txBody>
        </p:sp>
      </p:grpSp>
      <p:grpSp>
        <p:nvGrpSpPr>
          <p:cNvPr id="24" name="Group 23"/>
          <p:cNvGrpSpPr/>
          <p:nvPr/>
        </p:nvGrpSpPr>
        <p:grpSpPr>
          <a:xfrm>
            <a:off x="45899276" y="20677481"/>
            <a:ext cx="9141049" cy="1350046"/>
            <a:chOff x="914399" y="6611569"/>
            <a:chExt cx="9141049" cy="1350046"/>
          </a:xfrm>
        </p:grpSpPr>
        <p:sp>
          <p:nvSpPr>
            <p:cNvPr id="25" name="Rounded Rectangle 24"/>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6" name="TextBox 25"/>
            <p:cNvSpPr txBox="1"/>
            <p:nvPr/>
          </p:nvSpPr>
          <p:spPr>
            <a:xfrm>
              <a:off x="1375621" y="6619135"/>
              <a:ext cx="8291391" cy="842076"/>
            </a:xfrm>
            <a:prstGeom prst="rect">
              <a:avLst/>
            </a:prstGeom>
            <a:noFill/>
          </p:spPr>
          <p:txBody>
            <a:bodyPr wrap="square" lIns="102413" tIns="51206" rIns="102413" bIns="51206" rtlCol="0">
              <a:spAutoFit/>
            </a:bodyPr>
            <a:lstStyle/>
            <a:p>
              <a:r>
                <a:rPr lang="en-US" sz="4800" b="1" dirty="0" smtClean="0">
                  <a:solidFill>
                    <a:schemeClr val="bg1"/>
                  </a:solidFill>
                  <a:latin typeface="Arial"/>
                  <a:cs typeface="Arial"/>
                </a:rPr>
                <a:t>Extra info do not print</a:t>
              </a:r>
              <a:endParaRPr lang="en-US" sz="4800" b="1" dirty="0">
                <a:solidFill>
                  <a:schemeClr val="bg1"/>
                </a:solidFill>
                <a:latin typeface="Arial"/>
                <a:cs typeface="Arial"/>
              </a:endParaRPr>
            </a:p>
          </p:txBody>
        </p:sp>
      </p:grpSp>
      <p:grpSp>
        <p:nvGrpSpPr>
          <p:cNvPr id="27" name="Group 26"/>
          <p:cNvGrpSpPr/>
          <p:nvPr/>
        </p:nvGrpSpPr>
        <p:grpSpPr>
          <a:xfrm>
            <a:off x="45899276" y="28214500"/>
            <a:ext cx="42985655" cy="4766481"/>
            <a:chOff x="-33318643" y="2987118"/>
            <a:chExt cx="42985655" cy="4766481"/>
          </a:xfrm>
        </p:grpSpPr>
        <p:sp>
          <p:nvSpPr>
            <p:cNvPr id="28" name="Rounded Rectangle 27"/>
            <p:cNvSpPr/>
            <p:nvPr/>
          </p:nvSpPr>
          <p:spPr>
            <a:xfrm>
              <a:off x="-33318643" y="2987118"/>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29" name="TextBox 28"/>
            <p:cNvSpPr txBox="1"/>
            <p:nvPr/>
          </p:nvSpPr>
          <p:spPr>
            <a:xfrm>
              <a:off x="1375621" y="6619135"/>
              <a:ext cx="8291391" cy="1134464"/>
            </a:xfrm>
            <a:prstGeom prst="rect">
              <a:avLst/>
            </a:prstGeom>
            <a:noFill/>
          </p:spPr>
          <p:txBody>
            <a:bodyPr wrap="square" lIns="102413" tIns="51206" rIns="102413" bIns="51206" rtlCol="0">
              <a:spAutoFit/>
            </a:bodyPr>
            <a:lstStyle/>
            <a:p>
              <a:r>
                <a:rPr lang="en-US" sz="6700" b="1" dirty="0" smtClean="0">
                  <a:solidFill>
                    <a:schemeClr val="bg1"/>
                  </a:solidFill>
                  <a:latin typeface="Arial"/>
                  <a:cs typeface="Arial"/>
                </a:rPr>
                <a:t>Course Focus</a:t>
              </a:r>
              <a:endParaRPr lang="en-US" sz="6700" b="1" dirty="0">
                <a:solidFill>
                  <a:schemeClr val="bg1"/>
                </a:solidFill>
                <a:latin typeface="Arial"/>
                <a:cs typeface="Arial"/>
              </a:endParaRPr>
            </a:p>
          </p:txBody>
        </p:sp>
      </p:grpSp>
      <p:grpSp>
        <p:nvGrpSpPr>
          <p:cNvPr id="30" name="Group 29"/>
          <p:cNvGrpSpPr/>
          <p:nvPr/>
        </p:nvGrpSpPr>
        <p:grpSpPr>
          <a:xfrm>
            <a:off x="33403313" y="20677481"/>
            <a:ext cx="9141049" cy="1350046"/>
            <a:chOff x="914399" y="6611569"/>
            <a:chExt cx="9141049" cy="1350046"/>
          </a:xfrm>
        </p:grpSpPr>
        <p:sp>
          <p:nvSpPr>
            <p:cNvPr id="31" name="Rounded Rectangle 30"/>
            <p:cNvSpPr/>
            <p:nvPr/>
          </p:nvSpPr>
          <p:spPr>
            <a:xfrm>
              <a:off x="914399" y="6611569"/>
              <a:ext cx="9141049"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32" name="TextBox 31"/>
            <p:cNvSpPr txBox="1"/>
            <p:nvPr/>
          </p:nvSpPr>
          <p:spPr>
            <a:xfrm>
              <a:off x="1375621" y="6659060"/>
              <a:ext cx="8291391" cy="1134464"/>
            </a:xfrm>
            <a:prstGeom prst="rect">
              <a:avLst/>
            </a:prstGeom>
            <a:noFill/>
          </p:spPr>
          <p:txBody>
            <a:bodyPr wrap="square" lIns="102413" tIns="51206" rIns="102413" bIns="51206" rtlCol="0">
              <a:spAutoFit/>
            </a:bodyPr>
            <a:lstStyle/>
            <a:p>
              <a:r>
                <a:rPr lang="en-US" sz="6700" b="1" dirty="0" smtClean="0">
                  <a:solidFill>
                    <a:schemeClr val="bg1"/>
                  </a:solidFill>
                  <a:latin typeface="Arial"/>
                  <a:cs typeface="Arial"/>
                </a:rPr>
                <a:t>Learn More</a:t>
              </a:r>
              <a:endParaRPr lang="en-US" sz="6700" b="1" dirty="0">
                <a:solidFill>
                  <a:schemeClr val="bg1"/>
                </a:solidFill>
                <a:latin typeface="Arial"/>
                <a:cs typeface="Arial"/>
              </a:endParaRPr>
            </a:p>
          </p:txBody>
        </p:sp>
      </p:grpSp>
      <p:pic>
        <p:nvPicPr>
          <p:cNvPr id="16" name="Picture 15"/>
          <p:cNvPicPr>
            <a:picLocks noChangeAspect="1"/>
          </p:cNvPicPr>
          <p:nvPr/>
        </p:nvPicPr>
        <p:blipFill>
          <a:blip r:embed="rId4"/>
          <a:stretch>
            <a:fillRect/>
          </a:stretch>
        </p:blipFill>
        <p:spPr>
          <a:xfrm>
            <a:off x="34694554" y="14274580"/>
            <a:ext cx="5764539" cy="6021179"/>
          </a:xfrm>
          <a:prstGeom prst="rect">
            <a:avLst/>
          </a:prstGeom>
        </p:spPr>
      </p:pic>
      <p:pic>
        <p:nvPicPr>
          <p:cNvPr id="1026" name="Picture 2" descr="Illustration of the brain with the affective networks (the WHY of learning) shown in gree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58993" y="25106147"/>
            <a:ext cx="7620000" cy="5334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llustration of the brain with the recognition networks (the WHAT of learning) shown in purple"/>
          <p:cNvPicPr>
            <a:picLocks noGrp="1" noChangeAspect="1" noChangeArrowheads="1"/>
          </p:cNvPicPr>
          <p:nvPr>
            <p:ph type="chart" sz="quarter" idx="14"/>
          </p:nvPr>
        </p:nvPicPr>
        <p:blipFill>
          <a:blip r:embed="rId6">
            <a:extLst>
              <a:ext uri="{28A0092B-C50C-407E-A947-70E740481C1C}">
                <a14:useLocalDpi xmlns:a14="http://schemas.microsoft.com/office/drawing/2010/main" val="0"/>
              </a:ext>
            </a:extLst>
          </a:blip>
          <a:srcRect/>
          <a:stretch>
            <a:fillRect/>
          </a:stretch>
        </p:blipFill>
        <p:spPr bwMode="auto">
          <a:xfrm>
            <a:off x="17983011" y="25181015"/>
            <a:ext cx="7620000" cy="5334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llustration of the brain with the strategic networks (the HOW of learning) shown in blu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12611" y="25181015"/>
            <a:ext cx="7620000" cy="5334001"/>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32918400" y="22175944"/>
            <a:ext cx="10123714" cy="9476248"/>
          </a:xfrm>
          <a:prstGeom prst="rect">
            <a:avLst/>
          </a:prstGeom>
          <a:noFill/>
        </p:spPr>
        <p:txBody>
          <a:bodyPr wrap="square" lIns="102413" tIns="51206" rIns="102413" bIns="51206" numCol="1" rtlCol="0">
            <a:noAutofit/>
          </a:bodyPr>
          <a:lstStyle/>
          <a:p>
            <a:pPr marL="571500" indent="-571500">
              <a:buFont typeface="Arial" charset="0"/>
              <a:buChar char="•"/>
            </a:pPr>
            <a:endParaRPr lang="en-US" sz="3200" dirty="0" smtClean="0"/>
          </a:p>
          <a:p>
            <a:r>
              <a:rPr lang="en-US" sz="4000" b="1" dirty="0"/>
              <a:t>Web Resources</a:t>
            </a:r>
            <a:endParaRPr lang="en-US" sz="4000" dirty="0"/>
          </a:p>
          <a:p>
            <a:pPr marL="571500" indent="-571500">
              <a:buFont typeface="Arial" charset="0"/>
              <a:buChar char="•"/>
            </a:pPr>
            <a:r>
              <a:rPr lang="en-US" sz="3200" dirty="0"/>
              <a:t>National Center </a:t>
            </a:r>
            <a:r>
              <a:rPr lang="en-US" sz="3200" dirty="0" smtClean="0"/>
              <a:t>on </a:t>
            </a:r>
            <a:r>
              <a:rPr lang="en-US" sz="3200" dirty="0"/>
              <a:t>UDL </a:t>
            </a:r>
            <a:r>
              <a:rPr lang="en-US" sz="3200" dirty="0">
                <a:hlinkClick r:id="rId8"/>
              </a:rPr>
              <a:t>http://www.udlcenter.org</a:t>
            </a:r>
            <a:r>
              <a:rPr lang="en-US" sz="3200" dirty="0" smtClean="0">
                <a:hlinkClick r:id="rId8"/>
              </a:rPr>
              <a:t>/</a:t>
            </a:r>
            <a:endParaRPr lang="en-US" sz="3200" dirty="0" smtClean="0"/>
          </a:p>
          <a:p>
            <a:pPr marL="571500" indent="-571500">
              <a:buFont typeface="Arial" charset="0"/>
              <a:buChar char="•"/>
            </a:pPr>
            <a:r>
              <a:rPr lang="en-US" sz="3200" dirty="0" smtClean="0"/>
              <a:t>CAST is the organization behind UDL </a:t>
            </a:r>
            <a:r>
              <a:rPr lang="en-US" sz="3200" dirty="0" smtClean="0">
                <a:hlinkClick r:id="rId9"/>
              </a:rPr>
              <a:t>http</a:t>
            </a:r>
            <a:r>
              <a:rPr lang="en-US" sz="3200" dirty="0">
                <a:hlinkClick r:id="rId9"/>
              </a:rPr>
              <a:t>://www.cast.org</a:t>
            </a:r>
            <a:r>
              <a:rPr lang="en-US" sz="3200" dirty="0" smtClean="0">
                <a:hlinkClick r:id="rId9"/>
              </a:rPr>
              <a:t>/</a:t>
            </a:r>
            <a:endParaRPr lang="en-US" sz="3200" dirty="0" smtClean="0"/>
          </a:p>
          <a:p>
            <a:pPr marL="571500" indent="-571500">
              <a:buFont typeface="Arial" charset="0"/>
              <a:buChar char="•"/>
            </a:pPr>
            <a:r>
              <a:rPr lang="en-US" sz="3200" dirty="0"/>
              <a:t>Collection of UDL resources from CAST </a:t>
            </a:r>
            <a:r>
              <a:rPr lang="en-US" sz="3200" dirty="0">
                <a:hlinkClick r:id="rId8"/>
              </a:rPr>
              <a:t>http://</a:t>
            </a:r>
            <a:r>
              <a:rPr lang="en-US" sz="3200" dirty="0" smtClean="0">
                <a:hlinkClick r:id="rId8"/>
              </a:rPr>
              <a:t>udlexchange.cast.org/home</a:t>
            </a:r>
            <a:endParaRPr lang="en-US" sz="3200" dirty="0"/>
          </a:p>
          <a:p>
            <a:pPr marL="571500" indent="-571500">
              <a:buFont typeface="Arial" charset="0"/>
              <a:buChar char="•"/>
            </a:pPr>
            <a:r>
              <a:rPr lang="en-US" sz="3200" dirty="0" smtClean="0"/>
              <a:t>Multimedia Resource Organization </a:t>
            </a:r>
            <a:r>
              <a:rPr lang="en-US" sz="3200" dirty="0" smtClean="0">
                <a:hlinkClick r:id="rId10"/>
              </a:rPr>
              <a:t>https://www.merlot.org</a:t>
            </a:r>
            <a:endParaRPr lang="en-US" sz="3200" dirty="0" smtClean="0"/>
          </a:p>
          <a:p>
            <a:pPr marL="571500" indent="-571500">
              <a:buFont typeface="Arial" charset="0"/>
              <a:buChar char="•"/>
            </a:pPr>
            <a:r>
              <a:rPr lang="en-US" sz="3200" dirty="0"/>
              <a:t>UDL on Campus </a:t>
            </a:r>
            <a:r>
              <a:rPr lang="en-US" sz="3200" dirty="0">
                <a:hlinkClick r:id="rId11"/>
              </a:rPr>
              <a:t>http://udloncampus.cast.org</a:t>
            </a:r>
            <a:r>
              <a:rPr lang="en-US" sz="3200" dirty="0" smtClean="0">
                <a:hlinkClick r:id="rId11"/>
              </a:rPr>
              <a:t>/</a:t>
            </a:r>
            <a:r>
              <a:rPr lang="en-US" sz="3200" dirty="0" smtClean="0"/>
              <a:t> </a:t>
            </a:r>
          </a:p>
          <a:p>
            <a:pPr marL="571500" indent="-571500">
              <a:buFont typeface="Arial" charset="0"/>
              <a:buChar char="•"/>
            </a:pPr>
            <a:r>
              <a:rPr lang="en-US" sz="3200" dirty="0" smtClean="0"/>
              <a:t>Student </a:t>
            </a:r>
            <a:r>
              <a:rPr lang="en-US" sz="3200" dirty="0"/>
              <a:t>examples: </a:t>
            </a:r>
            <a:r>
              <a:rPr lang="en-US" sz="3200" dirty="0" smtClean="0">
                <a:hlinkClick r:id="rId12"/>
              </a:rPr>
              <a:t>http</a:t>
            </a:r>
            <a:r>
              <a:rPr lang="en-US" sz="3200" dirty="0">
                <a:hlinkClick r:id="rId12"/>
              </a:rPr>
              <a:t>://</a:t>
            </a:r>
            <a:r>
              <a:rPr lang="en-US" sz="3200" dirty="0" smtClean="0">
                <a:hlinkClick r:id="rId12"/>
              </a:rPr>
              <a:t>tiaratyer.weebly.com/projects.html</a:t>
            </a:r>
            <a:r>
              <a:rPr lang="en-US" sz="3200" dirty="0" smtClean="0"/>
              <a:t>  </a:t>
            </a:r>
            <a:r>
              <a:rPr lang="en-US" sz="3200" dirty="0" smtClean="0">
                <a:hlinkClick r:id="rId13"/>
              </a:rPr>
              <a:t>http://deanna-istc.weebly.com</a:t>
            </a:r>
            <a:br>
              <a:rPr lang="en-US" sz="3200" dirty="0" smtClean="0">
                <a:hlinkClick r:id="rId13"/>
              </a:rPr>
            </a:br>
            <a:r>
              <a:rPr lang="en-US" sz="3200" dirty="0" smtClean="0">
                <a:hlinkClick r:id="rId13"/>
              </a:rPr>
              <a:t>http://tsmith67.weebly.com/pte.html</a:t>
            </a:r>
            <a:r>
              <a:rPr lang="en-US" sz="3200" dirty="0" smtClean="0"/>
              <a:t> </a:t>
            </a:r>
            <a:br>
              <a:rPr lang="en-US" sz="3200" dirty="0" smtClean="0"/>
            </a:br>
            <a:r>
              <a:rPr lang="en-US" sz="3200" u="sng" dirty="0">
                <a:hlinkClick r:id="rId14"/>
              </a:rPr>
              <a:t>http://jmille113.weebly.com</a:t>
            </a:r>
            <a:r>
              <a:rPr lang="en-US" sz="3200" u="sng" dirty="0" smtClean="0">
                <a:hlinkClick r:id="rId14"/>
              </a:rPr>
              <a:t>/</a:t>
            </a:r>
            <a:r>
              <a:rPr lang="en-US" sz="3200" u="sng" dirty="0" smtClean="0"/>
              <a:t> </a:t>
            </a:r>
            <a:endParaRPr lang="en-US" sz="3200" dirty="0" smtClean="0"/>
          </a:p>
          <a:p>
            <a:pPr marL="571500" indent="-571500">
              <a:buFont typeface="Arial" charset="0"/>
              <a:buChar char="•"/>
            </a:pPr>
            <a:endParaRPr lang="en-US" sz="4000" dirty="0" smtClean="0"/>
          </a:p>
          <a:p>
            <a:pPr marL="571500" indent="-571500">
              <a:buFont typeface="Arial" charset="0"/>
              <a:buChar char="•"/>
            </a:pPr>
            <a:endParaRPr lang="en-US" sz="4000" dirty="0"/>
          </a:p>
        </p:txBody>
      </p:sp>
      <p:sp>
        <p:nvSpPr>
          <p:cNvPr id="36" name="TextBox 35"/>
          <p:cNvSpPr txBox="1"/>
          <p:nvPr/>
        </p:nvSpPr>
        <p:spPr>
          <a:xfrm>
            <a:off x="33540392" y="10286273"/>
            <a:ext cx="9019438" cy="3575545"/>
          </a:xfrm>
          <a:prstGeom prst="rect">
            <a:avLst/>
          </a:prstGeom>
          <a:noFill/>
        </p:spPr>
        <p:txBody>
          <a:bodyPr wrap="square" lIns="102413" tIns="51206" rIns="102413" bIns="51206" numCol="1" rtlCol="0">
            <a:noAutofit/>
          </a:bodyPr>
          <a:lstStyle/>
          <a:p>
            <a:r>
              <a:rPr lang="en-US" sz="4000" b="1" dirty="0" smtClean="0"/>
              <a:t>Cross Campus Implementation</a:t>
            </a:r>
            <a:endParaRPr lang="en-US" sz="4000" dirty="0" smtClean="0"/>
          </a:p>
          <a:p>
            <a:pPr marL="571500" indent="-571500">
              <a:buFont typeface="Arial" charset="0"/>
              <a:buChar char="•"/>
            </a:pPr>
            <a:r>
              <a:rPr lang="en-US" sz="4000" dirty="0" smtClean="0"/>
              <a:t>Gen Ed Course Redesign </a:t>
            </a:r>
          </a:p>
          <a:p>
            <a:pPr marL="571500" indent="-571500">
              <a:buFont typeface="Arial" charset="0"/>
              <a:buChar char="•"/>
            </a:pPr>
            <a:r>
              <a:rPr lang="en-US" sz="4000" dirty="0" smtClean="0"/>
              <a:t>Peer Consultations &amp; Cohorts</a:t>
            </a:r>
          </a:p>
          <a:p>
            <a:pPr marL="571500" indent="-571500">
              <a:buFont typeface="Arial" charset="0"/>
              <a:buChar char="•"/>
            </a:pPr>
            <a:r>
              <a:rPr lang="en-US" sz="4000" dirty="0" smtClean="0"/>
              <a:t>Revision of Appointment, Reappointment, &amp; Tenure policy that values &amp; rewards the work of UDL.</a:t>
            </a:r>
            <a:endParaRPr lang="en-US" sz="4000" dirty="0"/>
          </a:p>
          <a:p>
            <a:r>
              <a:rPr lang="en-US" sz="4000" dirty="0"/>
              <a:t> </a:t>
            </a:r>
          </a:p>
        </p:txBody>
      </p:sp>
      <p:pic>
        <p:nvPicPr>
          <p:cNvPr id="44" name="Content Placeholder 5" descr="301-udl.jpg"/>
          <p:cNvPicPr>
            <a:picLocks noGrp="1" noChangeAspect="1"/>
          </p:cNvPicPr>
          <p:nvPr/>
        </p:nvPicPr>
        <p:blipFill>
          <a:blip r:embed="rId15">
            <a:extLst>
              <a:ext uri="{28A0092B-C50C-407E-A947-70E740481C1C}">
                <a14:useLocalDpi xmlns:a14="http://schemas.microsoft.com/office/drawing/2010/main" val="0"/>
              </a:ext>
            </a:extLst>
          </a:blip>
          <a:srcRect l="-21643" r="-21643"/>
          <a:stretch>
            <a:fillRect/>
          </a:stretch>
        </p:blipFill>
        <p:spPr bwMode="auto">
          <a:xfrm>
            <a:off x="696323" y="21301415"/>
            <a:ext cx="10119454" cy="760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
        <p:nvSpPr>
          <p:cNvPr id="56" name="TextBox 55"/>
          <p:cNvSpPr txBox="1"/>
          <p:nvPr/>
        </p:nvSpPr>
        <p:spPr>
          <a:xfrm>
            <a:off x="11918028" y="17290487"/>
            <a:ext cx="9382303" cy="5478072"/>
          </a:xfrm>
          <a:prstGeom prst="rect">
            <a:avLst/>
          </a:prstGeom>
          <a:noFill/>
          <a:ln>
            <a:noFill/>
          </a:ln>
        </p:spPr>
        <p:txBody>
          <a:bodyPr wrap="square" lIns="102413" tIns="51206" rIns="102413" bIns="51206" numCol="1" rtlCol="0">
            <a:noAutofit/>
          </a:bodyPr>
          <a:lstStyle/>
          <a:p>
            <a:endParaRPr lang="en-US" sz="4000" dirty="0"/>
          </a:p>
        </p:txBody>
      </p:sp>
      <p:graphicFrame>
        <p:nvGraphicFramePr>
          <p:cNvPr id="57" name="Diagram 56"/>
          <p:cNvGraphicFramePr/>
          <p:nvPr>
            <p:extLst>
              <p:ext uri="{D42A27DB-BD31-4B8C-83A1-F6EECF244321}">
                <p14:modId xmlns:p14="http://schemas.microsoft.com/office/powerpoint/2010/main" val="642272057"/>
              </p:ext>
            </p:extLst>
          </p:nvPr>
        </p:nvGraphicFramePr>
        <p:xfrm>
          <a:off x="12287173" y="19908235"/>
          <a:ext cx="8702727" cy="4725198"/>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pSp>
        <p:nvGrpSpPr>
          <p:cNvPr id="58" name="Group 57"/>
          <p:cNvGrpSpPr/>
          <p:nvPr/>
        </p:nvGrpSpPr>
        <p:grpSpPr>
          <a:xfrm>
            <a:off x="11903571" y="18228647"/>
            <a:ext cx="9382425" cy="1350046"/>
            <a:chOff x="673023" y="6611569"/>
            <a:chExt cx="9382425" cy="1350046"/>
          </a:xfrm>
        </p:grpSpPr>
        <p:sp>
          <p:nvSpPr>
            <p:cNvPr id="59" name="Rounded Rectangle 58"/>
            <p:cNvSpPr/>
            <p:nvPr/>
          </p:nvSpPr>
          <p:spPr>
            <a:xfrm>
              <a:off x="673023" y="6611569"/>
              <a:ext cx="9382425" cy="1350046"/>
            </a:xfrm>
            <a:prstGeom prst="round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lIns="102413" tIns="51206" rIns="102413" bIns="51206" rtlCol="0" anchor="ctr"/>
            <a:lstStyle/>
            <a:p>
              <a:pPr algn="ctr"/>
              <a:endParaRPr lang="en-US">
                <a:solidFill>
                  <a:schemeClr val="tx1"/>
                </a:solidFill>
              </a:endParaRPr>
            </a:p>
          </p:txBody>
        </p:sp>
        <p:sp>
          <p:nvSpPr>
            <p:cNvPr id="60" name="TextBox 59"/>
            <p:cNvSpPr txBox="1"/>
            <p:nvPr/>
          </p:nvSpPr>
          <p:spPr>
            <a:xfrm>
              <a:off x="1375621" y="6619135"/>
              <a:ext cx="8291391" cy="1134464"/>
            </a:xfrm>
            <a:prstGeom prst="rect">
              <a:avLst/>
            </a:prstGeom>
            <a:noFill/>
          </p:spPr>
          <p:txBody>
            <a:bodyPr wrap="square" lIns="102413" tIns="51206" rIns="102413" bIns="51206" rtlCol="0">
              <a:spAutoFit/>
            </a:bodyPr>
            <a:lstStyle/>
            <a:p>
              <a:pPr algn="ctr"/>
              <a:r>
                <a:rPr lang="en-US" sz="6700" b="1" dirty="0" smtClean="0">
                  <a:solidFill>
                    <a:schemeClr val="bg1"/>
                  </a:solidFill>
                  <a:latin typeface="Arial"/>
                  <a:cs typeface="Arial"/>
                </a:rPr>
                <a:t>UDL Exchange  </a:t>
              </a:r>
              <a:endParaRPr lang="en-US" sz="6700" b="1" dirty="0">
                <a:solidFill>
                  <a:schemeClr val="bg1"/>
                </a:solidFill>
                <a:latin typeface="Arial"/>
                <a:cs typeface="Arial"/>
              </a:endParaRPr>
            </a:p>
          </p:txBody>
        </p:sp>
      </p:grpSp>
    </p:spTree>
    <p:extLst>
      <p:ext uri="{BB962C8B-B14F-4D97-AF65-F5344CB8AC3E}">
        <p14:creationId xmlns:p14="http://schemas.microsoft.com/office/powerpoint/2010/main" val="3858944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1590</TotalTime>
  <Words>382</Words>
  <Application>Microsoft Macintosh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ＭＳ Ｐゴシック</vt:lpstr>
      <vt:lpstr>Wingdings</vt:lpstr>
      <vt:lpstr>Arial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Towson University</dc:creator>
  <cp:lastModifiedBy>Wizer, David</cp:lastModifiedBy>
  <cp:revision>111</cp:revision>
  <cp:lastPrinted>2016-03-02T21:40:03Z</cp:lastPrinted>
  <dcterms:created xsi:type="dcterms:W3CDTF">2012-11-19T19:15:58Z</dcterms:created>
  <dcterms:modified xsi:type="dcterms:W3CDTF">2016-11-16T19:52:17Z</dcterms:modified>
</cp:coreProperties>
</file>